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charts/chart1.xml" ContentType="application/vnd.openxmlformats-officedocument.drawingml.char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2.xml" ContentType="application/vnd.openxmlformats-officedocument.theme+xml"/>
  <Override PartName="/ppt/charts/chart2.xml" ContentType="application/vnd.openxmlformats-officedocument.drawingml.char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846" r:id="rId5"/>
  </p:sldMasterIdLst>
  <p:notesMasterIdLst>
    <p:notesMasterId r:id="rId10"/>
  </p:notesMasterIdLst>
  <p:handoutMasterIdLst>
    <p:handoutMasterId r:id="rId11"/>
  </p:handoutMasterIdLst>
  <p:sldIdLst>
    <p:sldId id="2103813456" r:id="rId6"/>
    <p:sldId id="2144327862" r:id="rId7"/>
    <p:sldId id="2144327828" r:id="rId8"/>
    <p:sldId id="2103813491" r:id="rId9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1176" userDrawn="1">
          <p15:clr>
            <a:srgbClr val="A4A3A4"/>
          </p15:clr>
        </p15:guide>
        <p15:guide id="2" pos="3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E205E64-A67B-1BBE-9559-3D344020257D}" name="Moffat, Kent G" initials="MG" userId="S::kent.g.moffat@intel.com::34e42769-a9e0-429f-a2ea-2e6408c48080" providerId="AD"/>
  <p188:author id="{E4F270F5-4D7A-D342-298D-14227C60AD5C}" name="Christoffer, Brenda A" initials="CA" userId="S::brenda.a.christoffer@intel.com::6bda8a28-3a7f-4bb0-989e-1b8a9694f4a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ffer, Brenda A" initials="CBA" lastIdx="12" clrIdx="0">
    <p:extLst>
      <p:ext uri="{19B8F6BF-5375-455C-9EA6-DF929625EA0E}">
        <p15:presenceInfo xmlns:p15="http://schemas.microsoft.com/office/powerpoint/2012/main" userId="S::brenda.a.christoffer@intel.com::6bda8a28-3a7f-4bb0-989e-1b8a9694f4a9" providerId="AD"/>
      </p:ext>
    </p:extLst>
  </p:cmAuthor>
  <p:cmAuthor id="2" name="Jay Jaime" initials="JJ" lastIdx="4" clrIdx="1">
    <p:extLst>
      <p:ext uri="{19B8F6BF-5375-455C-9EA6-DF929625EA0E}">
        <p15:presenceInfo xmlns:p15="http://schemas.microsoft.com/office/powerpoint/2012/main" userId="81f28194618d38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4164"/>
    <a:srgbClr val="F2F2F2"/>
    <a:srgbClr val="0071C5"/>
    <a:srgbClr val="DE6742"/>
    <a:srgbClr val="004A86"/>
    <a:srgbClr val="F65C5C"/>
    <a:srgbClr val="737373"/>
    <a:srgbClr val="018399"/>
    <a:srgbClr val="1E2EB8"/>
    <a:srgbClr val="002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74E9A0-74E3-469E-8F32-53E033CB4F90}" v="26" dt="2021-04-12T11:07:20.516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05" autoAdjust="0"/>
    <p:restoredTop sz="64799" autoAdjust="0"/>
  </p:normalViewPr>
  <p:slideViewPr>
    <p:cSldViewPr snapToGrid="0">
      <p:cViewPr varScale="1">
        <p:scale>
          <a:sx n="71" d="100"/>
          <a:sy n="71" d="100"/>
        </p:scale>
        <p:origin x="2406" y="66"/>
      </p:cViewPr>
      <p:guideLst>
        <p:guide orient="horz" pos="1176"/>
        <p:guide pos="336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46" d="100"/>
        <a:sy n="146" d="100"/>
      </p:scale>
      <p:origin x="0" y="-1368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robtsov, Igor" userId="f5aeaeac-3d3e-4969-b829-554408cd8622" providerId="ADAL" clId="{C7D3E62C-A495-4F23-897A-7E0062EAF1DC}"/>
    <pc:docChg chg="undo redo custSel addSld delSld modSld sldOrd">
      <pc:chgData name="Vorobtsov, Igor" userId="f5aeaeac-3d3e-4969-b829-554408cd8622" providerId="ADAL" clId="{C7D3E62C-A495-4F23-897A-7E0062EAF1DC}" dt="2021-03-01T22:00:26.112" v="2756" actId="20577"/>
      <pc:docMkLst>
        <pc:docMk/>
      </pc:docMkLst>
      <pc:sldChg chg="modSp mod">
        <pc:chgData name="Vorobtsov, Igor" userId="f5aeaeac-3d3e-4969-b829-554408cd8622" providerId="ADAL" clId="{C7D3E62C-A495-4F23-897A-7E0062EAF1DC}" dt="2021-02-26T19:24:47.685" v="1330" actId="20577"/>
        <pc:sldMkLst>
          <pc:docMk/>
          <pc:sldMk cId="3884678465" sldId="266"/>
        </pc:sldMkLst>
        <pc:spChg chg="mod">
          <ac:chgData name="Vorobtsov, Igor" userId="f5aeaeac-3d3e-4969-b829-554408cd8622" providerId="ADAL" clId="{C7D3E62C-A495-4F23-897A-7E0062EAF1DC}" dt="2021-02-26T19:24:47.685" v="1330" actId="20577"/>
          <ac:spMkLst>
            <pc:docMk/>
            <pc:sldMk cId="3884678465" sldId="266"/>
            <ac:spMk id="84" creationId="{2BB074E8-6552-4867-B3BE-06450A55A4F9}"/>
          </ac:spMkLst>
        </pc:spChg>
      </pc:sldChg>
      <pc:sldChg chg="del">
        <pc:chgData name="Vorobtsov, Igor" userId="f5aeaeac-3d3e-4969-b829-554408cd8622" providerId="ADAL" clId="{C7D3E62C-A495-4F23-897A-7E0062EAF1DC}" dt="2021-02-26T17:21:39.846" v="1039" actId="47"/>
        <pc:sldMkLst>
          <pc:docMk/>
          <pc:sldMk cId="1183381683" sldId="271"/>
        </pc:sldMkLst>
      </pc:sldChg>
      <pc:sldChg chg="del">
        <pc:chgData name="Vorobtsov, Igor" userId="f5aeaeac-3d3e-4969-b829-554408cd8622" providerId="ADAL" clId="{C7D3E62C-A495-4F23-897A-7E0062EAF1DC}" dt="2021-02-25T20:41:02.259" v="836" actId="47"/>
        <pc:sldMkLst>
          <pc:docMk/>
          <pc:sldMk cId="4153109713" sldId="292"/>
        </pc:sldMkLst>
      </pc:sldChg>
      <pc:sldChg chg="del">
        <pc:chgData name="Vorobtsov, Igor" userId="f5aeaeac-3d3e-4969-b829-554408cd8622" providerId="ADAL" clId="{C7D3E62C-A495-4F23-897A-7E0062EAF1DC}" dt="2021-02-25T20:35:37.134" v="787" actId="47"/>
        <pc:sldMkLst>
          <pc:docMk/>
          <pc:sldMk cId="1514270723" sldId="297"/>
        </pc:sldMkLst>
      </pc:sldChg>
      <pc:sldChg chg="delSp modSp mod">
        <pc:chgData name="Vorobtsov, Igor" userId="f5aeaeac-3d3e-4969-b829-554408cd8622" providerId="ADAL" clId="{C7D3E62C-A495-4F23-897A-7E0062EAF1DC}" dt="2021-02-26T19:22:04.062" v="1314" actId="6549"/>
        <pc:sldMkLst>
          <pc:docMk/>
          <pc:sldMk cId="283951876" sldId="310"/>
        </pc:sldMkLst>
        <pc:spChg chg="mod">
          <ac:chgData name="Vorobtsov, Igor" userId="f5aeaeac-3d3e-4969-b829-554408cd8622" providerId="ADAL" clId="{C7D3E62C-A495-4F23-897A-7E0062EAF1DC}" dt="2021-02-26T11:44:41.580" v="883" actId="2711"/>
          <ac:spMkLst>
            <pc:docMk/>
            <pc:sldMk cId="283951876" sldId="310"/>
            <ac:spMk id="4" creationId="{00000000-0000-0000-0000-000000000000}"/>
          </ac:spMkLst>
        </pc:spChg>
        <pc:spChg chg="mod">
          <ac:chgData name="Vorobtsov, Igor" userId="f5aeaeac-3d3e-4969-b829-554408cd8622" providerId="ADAL" clId="{C7D3E62C-A495-4F23-897A-7E0062EAF1DC}" dt="2021-02-26T19:22:04.062" v="1314" actId="6549"/>
          <ac:spMkLst>
            <pc:docMk/>
            <pc:sldMk cId="283951876" sldId="310"/>
            <ac:spMk id="35" creationId="{00000000-0000-0000-0000-000000000000}"/>
          </ac:spMkLst>
        </pc:spChg>
        <pc:spChg chg="del mod">
          <ac:chgData name="Vorobtsov, Igor" userId="f5aeaeac-3d3e-4969-b829-554408cd8622" providerId="ADAL" clId="{C7D3E62C-A495-4F23-897A-7E0062EAF1DC}" dt="2021-02-26T19:21:18.882" v="1305" actId="478"/>
          <ac:spMkLst>
            <pc:docMk/>
            <pc:sldMk cId="283951876" sldId="310"/>
            <ac:spMk id="41" creationId="{00000000-0000-0000-0000-000000000000}"/>
          </ac:spMkLst>
        </pc:spChg>
      </pc:sldChg>
      <pc:sldChg chg="modSp mod ord">
        <pc:chgData name="Vorobtsov, Igor" userId="f5aeaeac-3d3e-4969-b829-554408cd8622" providerId="ADAL" clId="{C7D3E62C-A495-4F23-897A-7E0062EAF1DC}" dt="2021-02-26T19:57:04.739" v="1490" actId="1076"/>
        <pc:sldMkLst>
          <pc:docMk/>
          <pc:sldMk cId="1256924123" sldId="316"/>
        </pc:sldMkLst>
        <pc:spChg chg="mod">
          <ac:chgData name="Vorobtsov, Igor" userId="f5aeaeac-3d3e-4969-b829-554408cd8622" providerId="ADAL" clId="{C7D3E62C-A495-4F23-897A-7E0062EAF1DC}" dt="2021-02-26T19:57:04.739" v="1490" actId="1076"/>
          <ac:spMkLst>
            <pc:docMk/>
            <pc:sldMk cId="1256924123" sldId="316"/>
            <ac:spMk id="5" creationId="{00000000-0000-0000-0000-000000000000}"/>
          </ac:spMkLst>
        </pc:spChg>
      </pc:sldChg>
      <pc:sldChg chg="modSp mod">
        <pc:chgData name="Vorobtsov, Igor" userId="f5aeaeac-3d3e-4969-b829-554408cd8622" providerId="ADAL" clId="{C7D3E62C-A495-4F23-897A-7E0062EAF1DC}" dt="2021-03-01T19:43:36.253" v="2432" actId="20577"/>
        <pc:sldMkLst>
          <pc:docMk/>
          <pc:sldMk cId="1950860053" sldId="316"/>
        </pc:sldMkLst>
        <pc:spChg chg="mod">
          <ac:chgData name="Vorobtsov, Igor" userId="f5aeaeac-3d3e-4969-b829-554408cd8622" providerId="ADAL" clId="{C7D3E62C-A495-4F23-897A-7E0062EAF1DC}" dt="2021-03-01T19:43:36.253" v="2432" actId="20577"/>
          <ac:spMkLst>
            <pc:docMk/>
            <pc:sldMk cId="1950860053" sldId="316"/>
            <ac:spMk id="5" creationId="{00000000-0000-0000-0000-000000000000}"/>
          </ac:spMkLst>
        </pc:spChg>
      </pc:sldChg>
      <pc:sldChg chg="ord">
        <pc:chgData name="Vorobtsov, Igor" userId="f5aeaeac-3d3e-4969-b829-554408cd8622" providerId="ADAL" clId="{C7D3E62C-A495-4F23-897A-7E0062EAF1DC}" dt="2021-02-26T20:12:03.344" v="1706"/>
        <pc:sldMkLst>
          <pc:docMk/>
          <pc:sldMk cId="3196004680" sldId="1898"/>
        </pc:sldMkLst>
      </pc:sldChg>
      <pc:sldChg chg="addSp modSp mod">
        <pc:chgData name="Vorobtsov, Igor" userId="f5aeaeac-3d3e-4969-b829-554408cd8622" providerId="ADAL" clId="{C7D3E62C-A495-4F23-897A-7E0062EAF1DC}" dt="2021-02-25T18:01:31.902" v="58" actId="1036"/>
        <pc:sldMkLst>
          <pc:docMk/>
          <pc:sldMk cId="587447166" sldId="4202"/>
        </pc:sldMkLst>
        <pc:spChg chg="add mod">
          <ac:chgData name="Vorobtsov, Igor" userId="f5aeaeac-3d3e-4969-b829-554408cd8622" providerId="ADAL" clId="{C7D3E62C-A495-4F23-897A-7E0062EAF1DC}" dt="2021-02-25T18:01:31.902" v="58" actId="1036"/>
          <ac:spMkLst>
            <pc:docMk/>
            <pc:sldMk cId="587447166" sldId="4202"/>
            <ac:spMk id="3" creationId="{DE7CF029-196D-4F3A-94A4-9B39E0CB7B6A}"/>
          </ac:spMkLst>
        </pc:spChg>
      </pc:sldChg>
      <pc:sldChg chg="modSp mod">
        <pc:chgData name="Vorobtsov, Igor" userId="f5aeaeac-3d3e-4969-b829-554408cd8622" providerId="ADAL" clId="{C7D3E62C-A495-4F23-897A-7E0062EAF1DC}" dt="2021-03-01T21:31:39.515" v="2620" actId="1076"/>
        <pc:sldMkLst>
          <pc:docMk/>
          <pc:sldMk cId="2052047644" sldId="4242"/>
        </pc:sldMkLst>
        <pc:spChg chg="mod">
          <ac:chgData name="Vorobtsov, Igor" userId="f5aeaeac-3d3e-4969-b829-554408cd8622" providerId="ADAL" clId="{C7D3E62C-A495-4F23-897A-7E0062EAF1DC}" dt="2021-03-01T21:31:37.296" v="2619" actId="1076"/>
          <ac:spMkLst>
            <pc:docMk/>
            <pc:sldMk cId="2052047644" sldId="4242"/>
            <ac:spMk id="3" creationId="{7DCBBB3C-DFFC-4EE5-8D41-FB688848D352}"/>
          </ac:spMkLst>
        </pc:spChg>
        <pc:spChg chg="mod">
          <ac:chgData name="Vorobtsov, Igor" userId="f5aeaeac-3d3e-4969-b829-554408cd8622" providerId="ADAL" clId="{C7D3E62C-A495-4F23-897A-7E0062EAF1DC}" dt="2021-03-01T21:31:39.515" v="2620" actId="1076"/>
          <ac:spMkLst>
            <pc:docMk/>
            <pc:sldMk cId="2052047644" sldId="4242"/>
            <ac:spMk id="4" creationId="{EAE01020-B62C-4D21-803C-632163EED193}"/>
          </ac:spMkLst>
        </pc:spChg>
        <pc:spChg chg="mod">
          <ac:chgData name="Vorobtsov, Igor" userId="f5aeaeac-3d3e-4969-b829-554408cd8622" providerId="ADAL" clId="{C7D3E62C-A495-4F23-897A-7E0062EAF1DC}" dt="2021-03-01T21:29:39.561" v="2596" actId="1076"/>
          <ac:spMkLst>
            <pc:docMk/>
            <pc:sldMk cId="2052047644" sldId="4242"/>
            <ac:spMk id="7" creationId="{4D1A7C17-5FEB-48A7-AC63-53254ACF3B77}"/>
          </ac:spMkLst>
        </pc:spChg>
      </pc:sldChg>
      <pc:sldChg chg="addSp delSp modSp add mod modTransition">
        <pc:chgData name="Vorobtsov, Igor" userId="f5aeaeac-3d3e-4969-b829-554408cd8622" providerId="ADAL" clId="{C7D3E62C-A495-4F23-897A-7E0062EAF1DC}" dt="2021-02-26T20:31:11.800" v="1878" actId="6549"/>
        <pc:sldMkLst>
          <pc:docMk/>
          <pc:sldMk cId="4113325490" sldId="4242"/>
        </pc:sldMkLst>
        <pc:spChg chg="del mod">
          <ac:chgData name="Vorobtsov, Igor" userId="f5aeaeac-3d3e-4969-b829-554408cd8622" providerId="ADAL" clId="{C7D3E62C-A495-4F23-897A-7E0062EAF1DC}" dt="2021-02-26T20:19:14.705" v="1737"/>
          <ac:spMkLst>
            <pc:docMk/>
            <pc:sldMk cId="4113325490" sldId="4242"/>
            <ac:spMk id="2" creationId="{C32F49EE-DCA1-4B76-B05A-57FA46702D36}"/>
          </ac:spMkLst>
        </pc:spChg>
        <pc:spChg chg="mod">
          <ac:chgData name="Vorobtsov, Igor" userId="f5aeaeac-3d3e-4969-b829-554408cd8622" providerId="ADAL" clId="{C7D3E62C-A495-4F23-897A-7E0062EAF1DC}" dt="2021-02-26T20:21:41.190" v="1775" actId="1076"/>
          <ac:spMkLst>
            <pc:docMk/>
            <pc:sldMk cId="4113325490" sldId="4242"/>
            <ac:spMk id="3" creationId="{7DCBBB3C-DFFC-4EE5-8D41-FB688848D352}"/>
          </ac:spMkLst>
        </pc:spChg>
        <pc:spChg chg="mod">
          <ac:chgData name="Vorobtsov, Igor" userId="f5aeaeac-3d3e-4969-b829-554408cd8622" providerId="ADAL" clId="{C7D3E62C-A495-4F23-897A-7E0062EAF1DC}" dt="2021-02-26T20:21:44.562" v="1776" actId="14"/>
          <ac:spMkLst>
            <pc:docMk/>
            <pc:sldMk cId="4113325490" sldId="4242"/>
            <ac:spMk id="4" creationId="{EAE01020-B62C-4D21-803C-632163EED193}"/>
          </ac:spMkLst>
        </pc:spChg>
        <pc:spChg chg="mod topLvl">
          <ac:chgData name="Vorobtsov, Igor" userId="f5aeaeac-3d3e-4969-b829-554408cd8622" providerId="ADAL" clId="{C7D3E62C-A495-4F23-897A-7E0062EAF1DC}" dt="2021-02-26T20:31:11.800" v="1878" actId="6549"/>
          <ac:spMkLst>
            <pc:docMk/>
            <pc:sldMk cId="4113325490" sldId="4242"/>
            <ac:spMk id="7" creationId="{4D1A7C17-5FEB-48A7-AC63-53254ACF3B77}"/>
          </ac:spMkLst>
        </pc:spChg>
        <pc:spChg chg="del mod">
          <ac:chgData name="Vorobtsov, Igor" userId="f5aeaeac-3d3e-4969-b829-554408cd8622" providerId="ADAL" clId="{C7D3E62C-A495-4F23-897A-7E0062EAF1DC}" dt="2021-02-26T20:17:09.191" v="1717"/>
          <ac:spMkLst>
            <pc:docMk/>
            <pc:sldMk cId="4113325490" sldId="4242"/>
            <ac:spMk id="8" creationId="{73532FAD-0C30-400E-9B9B-7926DC5A753A}"/>
          </ac:spMkLst>
        </pc:spChg>
        <pc:spChg chg="del mod topLvl">
          <ac:chgData name="Vorobtsov, Igor" userId="f5aeaeac-3d3e-4969-b829-554408cd8622" providerId="ADAL" clId="{C7D3E62C-A495-4F23-897A-7E0062EAF1DC}" dt="2021-02-26T20:17:09.187" v="1715" actId="478"/>
          <ac:spMkLst>
            <pc:docMk/>
            <pc:sldMk cId="4113325490" sldId="4242"/>
            <ac:spMk id="9" creationId="{085973FB-DF1D-4D46-9FF8-018B2106970D}"/>
          </ac:spMkLst>
        </pc:spChg>
        <pc:grpChg chg="add del mod">
          <ac:chgData name="Vorobtsov, Igor" userId="f5aeaeac-3d3e-4969-b829-554408cd8622" providerId="ADAL" clId="{C7D3E62C-A495-4F23-897A-7E0062EAF1DC}" dt="2021-02-26T20:17:09.187" v="1715" actId="478"/>
          <ac:grpSpMkLst>
            <pc:docMk/>
            <pc:sldMk cId="4113325490" sldId="4242"/>
            <ac:grpSpMk id="6" creationId="{D1B9234D-E84F-4DDF-AE7B-357E0195F7FB}"/>
          </ac:grpSpMkLst>
        </pc:grpChg>
      </pc:sldChg>
      <pc:sldChg chg="modSp mod">
        <pc:chgData name="Vorobtsov, Igor" userId="f5aeaeac-3d3e-4969-b829-554408cd8622" providerId="ADAL" clId="{C7D3E62C-A495-4F23-897A-7E0062EAF1DC}" dt="2021-02-26T17:30:48.250" v="1141" actId="1076"/>
        <pc:sldMkLst>
          <pc:docMk/>
          <pc:sldMk cId="3162287041" sldId="2103812115"/>
        </pc:sldMkLst>
        <pc:spChg chg="mod">
          <ac:chgData name="Vorobtsov, Igor" userId="f5aeaeac-3d3e-4969-b829-554408cd8622" providerId="ADAL" clId="{C7D3E62C-A495-4F23-897A-7E0062EAF1DC}" dt="2021-02-26T17:30:48.250" v="1141" actId="1076"/>
          <ac:spMkLst>
            <pc:docMk/>
            <pc:sldMk cId="3162287041" sldId="2103812115"/>
            <ac:spMk id="21" creationId="{439769C8-326C-4983-923C-0D8ECC4F3B06}"/>
          </ac:spMkLst>
        </pc:spChg>
      </pc:sldChg>
      <pc:sldChg chg="modSp">
        <pc:chgData name="Vorobtsov, Igor" userId="f5aeaeac-3d3e-4969-b829-554408cd8622" providerId="ADAL" clId="{C7D3E62C-A495-4F23-897A-7E0062EAF1DC}" dt="2021-03-01T18:53:41.396" v="2146" actId="207"/>
        <pc:sldMkLst>
          <pc:docMk/>
          <pc:sldMk cId="3315723363" sldId="2103812170"/>
        </pc:sldMkLst>
        <pc:spChg chg="mod">
          <ac:chgData name="Vorobtsov, Igor" userId="f5aeaeac-3d3e-4969-b829-554408cd8622" providerId="ADAL" clId="{C7D3E62C-A495-4F23-897A-7E0062EAF1DC}" dt="2021-03-01T18:53:41.396" v="2146" actId="207"/>
          <ac:spMkLst>
            <pc:docMk/>
            <pc:sldMk cId="3315723363" sldId="2103812170"/>
            <ac:spMk id="3" creationId="{27E8CA27-EE52-43B6-94CD-13DCF1BBA967}"/>
          </ac:spMkLst>
        </pc:spChg>
      </pc:sldChg>
      <pc:sldChg chg="modSp add mod">
        <pc:chgData name="Vorobtsov, Igor" userId="f5aeaeac-3d3e-4969-b829-554408cd8622" providerId="ADAL" clId="{C7D3E62C-A495-4F23-897A-7E0062EAF1DC}" dt="2021-02-26T20:18:48.726" v="1736" actId="1076"/>
        <pc:sldMkLst>
          <pc:docMk/>
          <pc:sldMk cId="907405439" sldId="2103812186"/>
        </pc:sldMkLst>
        <pc:spChg chg="mod">
          <ac:chgData name="Vorobtsov, Igor" userId="f5aeaeac-3d3e-4969-b829-554408cd8622" providerId="ADAL" clId="{C7D3E62C-A495-4F23-897A-7E0062EAF1DC}" dt="2021-02-26T20:18:45.905" v="1735" actId="404"/>
          <ac:spMkLst>
            <pc:docMk/>
            <pc:sldMk cId="907405439" sldId="2103812186"/>
            <ac:spMk id="2" creationId="{D5338631-7EE3-41CE-998A-5D937E612B67}"/>
          </ac:spMkLst>
        </pc:spChg>
        <pc:spChg chg="mod">
          <ac:chgData name="Vorobtsov, Igor" userId="f5aeaeac-3d3e-4969-b829-554408cd8622" providerId="ADAL" clId="{C7D3E62C-A495-4F23-897A-7E0062EAF1DC}" dt="2021-02-26T20:18:48.726" v="1736" actId="1076"/>
          <ac:spMkLst>
            <pc:docMk/>
            <pc:sldMk cId="907405439" sldId="2103812186"/>
            <ac:spMk id="3" creationId="{0BF4405A-7A2A-4CD7-9232-2B9C496D5311}"/>
          </ac:spMkLst>
        </pc:spChg>
        <pc:spChg chg="mod">
          <ac:chgData name="Vorobtsov, Igor" userId="f5aeaeac-3d3e-4969-b829-554408cd8622" providerId="ADAL" clId="{C7D3E62C-A495-4F23-897A-7E0062EAF1DC}" dt="2021-02-26T19:56:43.441" v="1484"/>
          <ac:spMkLst>
            <pc:docMk/>
            <pc:sldMk cId="907405439" sldId="2103812186"/>
            <ac:spMk id="5" creationId="{CAC80BA4-B8DF-41C1-97DA-7B9C8C245BB9}"/>
          </ac:spMkLst>
        </pc:spChg>
      </pc:sldChg>
      <pc:sldChg chg="addSp modSp add mod modAnim">
        <pc:chgData name="Vorobtsov, Igor" userId="f5aeaeac-3d3e-4969-b829-554408cd8622" providerId="ADAL" clId="{C7D3E62C-A495-4F23-897A-7E0062EAF1DC}" dt="2021-02-26T19:51:03.318" v="1450" actId="208"/>
        <pc:sldMkLst>
          <pc:docMk/>
          <pc:sldMk cId="2996691018" sldId="2103812457"/>
        </pc:sldMkLst>
        <pc:spChg chg="mod">
          <ac:chgData name="Vorobtsov, Igor" userId="f5aeaeac-3d3e-4969-b829-554408cd8622" providerId="ADAL" clId="{C7D3E62C-A495-4F23-897A-7E0062EAF1DC}" dt="2021-02-26T19:50:32.822" v="1448" actId="1076"/>
          <ac:spMkLst>
            <pc:docMk/>
            <pc:sldMk cId="2996691018" sldId="2103812457"/>
            <ac:spMk id="2" creationId="{49DBCDAF-E49C-4F90-B8D3-499ED757885F}"/>
          </ac:spMkLst>
        </pc:spChg>
        <pc:spChg chg="mod">
          <ac:chgData name="Vorobtsov, Igor" userId="f5aeaeac-3d3e-4969-b829-554408cd8622" providerId="ADAL" clId="{C7D3E62C-A495-4F23-897A-7E0062EAF1DC}" dt="2021-02-26T19:47:54.969" v="1406"/>
          <ac:spMkLst>
            <pc:docMk/>
            <pc:sldMk cId="2996691018" sldId="2103812457"/>
            <ac:spMk id="4" creationId="{1E0BB26B-D227-4CB6-9268-2D59F781E535}"/>
          </ac:spMkLst>
        </pc:spChg>
        <pc:spChg chg="mod">
          <ac:chgData name="Vorobtsov, Igor" userId="f5aeaeac-3d3e-4969-b829-554408cd8622" providerId="ADAL" clId="{C7D3E62C-A495-4F23-897A-7E0062EAF1DC}" dt="2021-02-26T19:50:12.832" v="1445" actId="404"/>
          <ac:spMkLst>
            <pc:docMk/>
            <pc:sldMk cId="2996691018" sldId="2103812457"/>
            <ac:spMk id="7" creationId="{CF8E2FB7-D1A1-4D74-AA60-3EA0DC7C7A8B}"/>
          </ac:spMkLst>
        </pc:spChg>
        <pc:spChg chg="mod">
          <ac:chgData name="Vorobtsov, Igor" userId="f5aeaeac-3d3e-4969-b829-554408cd8622" providerId="ADAL" clId="{C7D3E62C-A495-4F23-897A-7E0062EAF1DC}" dt="2021-02-26T19:50:00.965" v="1440" actId="404"/>
          <ac:spMkLst>
            <pc:docMk/>
            <pc:sldMk cId="2996691018" sldId="2103812457"/>
            <ac:spMk id="8" creationId="{31C8622A-2B0E-4A2C-A0FE-CED392D73571}"/>
          </ac:spMkLst>
        </pc:spChg>
        <pc:spChg chg="mod">
          <ac:chgData name="Vorobtsov, Igor" userId="f5aeaeac-3d3e-4969-b829-554408cd8622" providerId="ADAL" clId="{C7D3E62C-A495-4F23-897A-7E0062EAF1DC}" dt="2021-02-26T19:50:12.832" v="1445" actId="404"/>
          <ac:spMkLst>
            <pc:docMk/>
            <pc:sldMk cId="2996691018" sldId="2103812457"/>
            <ac:spMk id="12" creationId="{E268C0F0-1888-4203-B13B-D9ECF2F46D4E}"/>
          </ac:spMkLst>
        </pc:spChg>
        <pc:spChg chg="mod">
          <ac:chgData name="Vorobtsov, Igor" userId="f5aeaeac-3d3e-4969-b829-554408cd8622" providerId="ADAL" clId="{C7D3E62C-A495-4F23-897A-7E0062EAF1DC}" dt="2021-02-26T19:50:00.965" v="1440" actId="404"/>
          <ac:spMkLst>
            <pc:docMk/>
            <pc:sldMk cId="2996691018" sldId="2103812457"/>
            <ac:spMk id="13" creationId="{78AB95B7-81FC-4F1B-B698-20505E2B2D69}"/>
          </ac:spMkLst>
        </pc:spChg>
        <pc:spChg chg="mod">
          <ac:chgData name="Vorobtsov, Igor" userId="f5aeaeac-3d3e-4969-b829-554408cd8622" providerId="ADAL" clId="{C7D3E62C-A495-4F23-897A-7E0062EAF1DC}" dt="2021-02-26T19:50:12.832" v="1445" actId="404"/>
          <ac:spMkLst>
            <pc:docMk/>
            <pc:sldMk cId="2996691018" sldId="2103812457"/>
            <ac:spMk id="20" creationId="{3DC7B82E-E40F-4715-8FD9-E6479A7CBACE}"/>
          </ac:spMkLst>
        </pc:spChg>
        <pc:spChg chg="mod">
          <ac:chgData name="Vorobtsov, Igor" userId="f5aeaeac-3d3e-4969-b829-554408cd8622" providerId="ADAL" clId="{C7D3E62C-A495-4F23-897A-7E0062EAF1DC}" dt="2021-02-26T19:50:00.965" v="1440" actId="404"/>
          <ac:spMkLst>
            <pc:docMk/>
            <pc:sldMk cId="2996691018" sldId="2103812457"/>
            <ac:spMk id="21" creationId="{81A74C94-E782-47E1-A4FF-B79B3E3BAFC4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24" creationId="{46C01226-602A-411D-8CAE-EB496D800B24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25" creationId="{FADF6306-E5C2-4F48-9E85-3FD3111B4A7E}"/>
          </ac:spMkLst>
        </pc:spChg>
        <pc:spChg chg="mod">
          <ac:chgData name="Vorobtsov, Igor" userId="f5aeaeac-3d3e-4969-b829-554408cd8622" providerId="ADAL" clId="{C7D3E62C-A495-4F23-897A-7E0062EAF1DC}" dt="2021-02-26T19:50:20.678" v="1446" actId="403"/>
          <ac:spMkLst>
            <pc:docMk/>
            <pc:sldMk cId="2996691018" sldId="2103812457"/>
            <ac:spMk id="26" creationId="{315F0A3F-01E0-47BB-BB6C-BB39837786C5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66" creationId="{F2D42D0D-8B59-4066-9BB3-534363C9BEE9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71" creationId="{40056717-8CD3-4905-8828-B89F1FB43C32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72" creationId="{3CA69E84-A99F-45EE-92FD-7A38E628FE91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73" creationId="{AA8A4822-C1BD-4F9E-89B8-65BA268AA6D5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75" creationId="{D23AC9A3-F882-4F46-A591-311496C5CF44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76" creationId="{DAFA676A-D51F-488C-8366-439114F978F9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77" creationId="{45BFC5B8-C41F-44AC-B984-E4C185A72B0C}"/>
          </ac:spMkLst>
        </pc:spChg>
        <pc:spChg chg="mod">
          <ac:chgData name="Vorobtsov, Igor" userId="f5aeaeac-3d3e-4969-b829-554408cd8622" providerId="ADAL" clId="{C7D3E62C-A495-4F23-897A-7E0062EAF1DC}" dt="2021-02-26T19:50:12.832" v="1445" actId="404"/>
          <ac:spMkLst>
            <pc:docMk/>
            <pc:sldMk cId="2996691018" sldId="2103812457"/>
            <ac:spMk id="78" creationId="{677D89FC-EC30-44F3-96C5-6664359E4319}"/>
          </ac:spMkLst>
        </pc:spChg>
        <pc:spChg chg="mod">
          <ac:chgData name="Vorobtsov, Igor" userId="f5aeaeac-3d3e-4969-b829-554408cd8622" providerId="ADAL" clId="{C7D3E62C-A495-4F23-897A-7E0062EAF1DC}" dt="2021-02-26T19:50:00.965" v="1440" actId="404"/>
          <ac:spMkLst>
            <pc:docMk/>
            <pc:sldMk cId="2996691018" sldId="2103812457"/>
            <ac:spMk id="79" creationId="{2C83A3A7-8BF3-4444-B4C3-4CB019D9C916}"/>
          </ac:spMkLst>
        </pc:spChg>
        <pc:spChg chg="mod">
          <ac:chgData name="Vorobtsov, Igor" userId="f5aeaeac-3d3e-4969-b829-554408cd8622" providerId="ADAL" clId="{C7D3E62C-A495-4F23-897A-7E0062EAF1DC}" dt="2021-02-26T19:50:12.832" v="1445" actId="404"/>
          <ac:spMkLst>
            <pc:docMk/>
            <pc:sldMk cId="2996691018" sldId="2103812457"/>
            <ac:spMk id="82" creationId="{2867F13F-99A3-47CE-B0E7-AEC29B4D42B2}"/>
          </ac:spMkLst>
        </pc:spChg>
        <pc:spChg chg="mod">
          <ac:chgData name="Vorobtsov, Igor" userId="f5aeaeac-3d3e-4969-b829-554408cd8622" providerId="ADAL" clId="{C7D3E62C-A495-4F23-897A-7E0062EAF1DC}" dt="2021-02-26T19:50:00.965" v="1440" actId="404"/>
          <ac:spMkLst>
            <pc:docMk/>
            <pc:sldMk cId="2996691018" sldId="2103812457"/>
            <ac:spMk id="83" creationId="{B4BBB027-2579-44A8-BD49-4AD2393D712E}"/>
          </ac:spMkLst>
        </pc:spChg>
        <pc:spChg chg="mod">
          <ac:chgData name="Vorobtsov, Igor" userId="f5aeaeac-3d3e-4969-b829-554408cd8622" providerId="ADAL" clId="{C7D3E62C-A495-4F23-897A-7E0062EAF1DC}" dt="2021-02-26T19:50:12.832" v="1445" actId="404"/>
          <ac:spMkLst>
            <pc:docMk/>
            <pc:sldMk cId="2996691018" sldId="2103812457"/>
            <ac:spMk id="86" creationId="{BE418F54-872B-4FC1-82BF-B820016C2E53}"/>
          </ac:spMkLst>
        </pc:spChg>
        <pc:spChg chg="mod">
          <ac:chgData name="Vorobtsov, Igor" userId="f5aeaeac-3d3e-4969-b829-554408cd8622" providerId="ADAL" clId="{C7D3E62C-A495-4F23-897A-7E0062EAF1DC}" dt="2021-02-26T19:50:00.965" v="1440" actId="404"/>
          <ac:spMkLst>
            <pc:docMk/>
            <pc:sldMk cId="2996691018" sldId="2103812457"/>
            <ac:spMk id="87" creationId="{9C4A0FAD-D8EB-4A11-87AE-4CDEEB4ED4FF}"/>
          </ac:spMkLst>
        </pc:spChg>
        <pc:spChg chg="mod">
          <ac:chgData name="Vorobtsov, Igor" userId="f5aeaeac-3d3e-4969-b829-554408cd8622" providerId="ADAL" clId="{C7D3E62C-A495-4F23-897A-7E0062EAF1DC}" dt="2021-02-26T19:50:23.762" v="1447" actId="403"/>
          <ac:spMkLst>
            <pc:docMk/>
            <pc:sldMk cId="2996691018" sldId="2103812457"/>
            <ac:spMk id="90" creationId="{F9F3CF14-46C2-40CA-BAA7-193ACAEC7821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91" creationId="{85AECE2B-9A39-4C24-B126-864E0F6C5FE1}"/>
          </ac:spMkLst>
        </pc:spChg>
        <pc:spChg chg="mod">
          <ac:chgData name="Vorobtsov, Igor" userId="f5aeaeac-3d3e-4969-b829-554408cd8622" providerId="ADAL" clId="{C7D3E62C-A495-4F23-897A-7E0062EAF1DC}" dt="2021-02-26T19:49:44.094" v="1434" actId="164"/>
          <ac:spMkLst>
            <pc:docMk/>
            <pc:sldMk cId="2996691018" sldId="2103812457"/>
            <ac:spMk id="92" creationId="{6A6B59E4-032D-4FB4-B1B1-46C47A906018}"/>
          </ac:spMkLst>
        </pc:spChg>
        <pc:grpChg chg="add mod">
          <ac:chgData name="Vorobtsov, Igor" userId="f5aeaeac-3d3e-4969-b829-554408cd8622" providerId="ADAL" clId="{C7D3E62C-A495-4F23-897A-7E0062EAF1DC}" dt="2021-02-26T19:49:51.943" v="1436" actId="1076"/>
          <ac:grpSpMkLst>
            <pc:docMk/>
            <pc:sldMk cId="2996691018" sldId="2103812457"/>
            <ac:grpSpMk id="3" creationId="{1096EADF-3FF7-4AD4-B323-B29FFD24278E}"/>
          </ac:grpSpMkLst>
        </pc:grp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10" creationId="{CDB8572C-E5FE-415D-9218-1DE36659C37C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11" creationId="{5D2E25B2-9FFE-46A5-8E4B-56F64A8F3CA8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14" creationId="{5DA4916E-D86A-4493-912F-5439FD8F462C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15" creationId="{9ED1BF06-5EA0-4177-A57C-6FFAF508871F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22" creationId="{F2E6B8B0-6177-4B53-AD83-05AD795A821B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23" creationId="{AB8E435D-9FAD-4AC1-8D69-6FD8408FC245}"/>
          </ac:cxnSpMkLst>
        </pc:cxnChg>
        <pc:cxnChg chg="mod">
          <ac:chgData name="Vorobtsov, Igor" userId="f5aeaeac-3d3e-4969-b829-554408cd8622" providerId="ADAL" clId="{C7D3E62C-A495-4F23-897A-7E0062EAF1DC}" dt="2021-02-26T19:51:03.318" v="1450" actId="208"/>
          <ac:cxnSpMkLst>
            <pc:docMk/>
            <pc:sldMk cId="2996691018" sldId="2103812457"/>
            <ac:cxnSpMk id="67" creationId="{80286EBD-BD3B-4C18-A419-969DA3E3C275}"/>
          </ac:cxnSpMkLst>
        </pc:cxnChg>
        <pc:cxnChg chg="mod">
          <ac:chgData name="Vorobtsov, Igor" userId="f5aeaeac-3d3e-4969-b829-554408cd8622" providerId="ADAL" clId="{C7D3E62C-A495-4F23-897A-7E0062EAF1DC}" dt="2021-02-26T19:51:03.318" v="1450" actId="208"/>
          <ac:cxnSpMkLst>
            <pc:docMk/>
            <pc:sldMk cId="2996691018" sldId="2103812457"/>
            <ac:cxnSpMk id="69" creationId="{BB74CF3A-B30B-40E4-B5C7-E518B12FE510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80" creationId="{5A3AE5E0-8605-4267-AE7C-FB1B397F0376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81" creationId="{F468D63A-C4A8-4E22-B582-96730A11CCAC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84" creationId="{B38A0868-4B77-4518-9B27-777CC73EB3DF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85" creationId="{EEFE2639-FE8C-4BD0-B0D9-E9713E29495E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88" creationId="{95FB6AC2-F400-48F7-AB53-C3DDF7F14512}"/>
          </ac:cxnSpMkLst>
        </pc:cxnChg>
        <pc:cxnChg chg="mod">
          <ac:chgData name="Vorobtsov, Igor" userId="f5aeaeac-3d3e-4969-b829-554408cd8622" providerId="ADAL" clId="{C7D3E62C-A495-4F23-897A-7E0062EAF1DC}" dt="2021-02-26T19:49:44.094" v="1434" actId="164"/>
          <ac:cxnSpMkLst>
            <pc:docMk/>
            <pc:sldMk cId="2996691018" sldId="2103812457"/>
            <ac:cxnSpMk id="89" creationId="{DE9294C8-3FBE-4ACF-90EB-3F115AF51C6F}"/>
          </ac:cxnSpMkLst>
        </pc:cxnChg>
      </pc:sldChg>
      <pc:sldChg chg="modSp add mod">
        <pc:chgData name="Vorobtsov, Igor" userId="f5aeaeac-3d3e-4969-b829-554408cd8622" providerId="ADAL" clId="{C7D3E62C-A495-4F23-897A-7E0062EAF1DC}" dt="2021-02-26T20:35:34.610" v="1931" actId="1076"/>
        <pc:sldMkLst>
          <pc:docMk/>
          <pc:sldMk cId="3734266167" sldId="2103813346"/>
        </pc:sldMkLst>
        <pc:spChg chg="mod">
          <ac:chgData name="Vorobtsov, Igor" userId="f5aeaeac-3d3e-4969-b829-554408cd8622" providerId="ADAL" clId="{C7D3E62C-A495-4F23-897A-7E0062EAF1DC}" dt="2021-02-26T20:35:31.407" v="1929" actId="1076"/>
          <ac:spMkLst>
            <pc:docMk/>
            <pc:sldMk cId="3734266167" sldId="2103813346"/>
            <ac:spMk id="2" creationId="{BB670752-5F2C-41C7-9400-A0B5702B1C69}"/>
          </ac:spMkLst>
        </pc:spChg>
        <pc:spChg chg="mod">
          <ac:chgData name="Vorobtsov, Igor" userId="f5aeaeac-3d3e-4969-b829-554408cd8622" providerId="ADAL" clId="{C7D3E62C-A495-4F23-897A-7E0062EAF1DC}" dt="2021-02-26T20:35:34.610" v="1931" actId="1076"/>
          <ac:spMkLst>
            <pc:docMk/>
            <pc:sldMk cId="3734266167" sldId="2103813346"/>
            <ac:spMk id="3" creationId="{5189B4EE-3426-44C4-B67F-3E8195446D17}"/>
          </ac:spMkLst>
        </pc:spChg>
        <pc:spChg chg="mod">
          <ac:chgData name="Vorobtsov, Igor" userId="f5aeaeac-3d3e-4969-b829-554408cd8622" providerId="ADAL" clId="{C7D3E62C-A495-4F23-897A-7E0062EAF1DC}" dt="2021-02-26T20:35:05.544" v="1919"/>
          <ac:spMkLst>
            <pc:docMk/>
            <pc:sldMk cId="3734266167" sldId="2103813346"/>
            <ac:spMk id="4" creationId="{642BFE92-B553-4A6D-99A5-3AF9EDF101C3}"/>
          </ac:spMkLst>
        </pc:spChg>
      </pc:sldChg>
      <pc:sldChg chg="delSp modSp add del mod">
        <pc:chgData name="Vorobtsov, Igor" userId="f5aeaeac-3d3e-4969-b829-554408cd8622" providerId="ADAL" clId="{C7D3E62C-A495-4F23-897A-7E0062EAF1DC}" dt="2021-02-26T20:31:16.880" v="1879" actId="47"/>
        <pc:sldMkLst>
          <pc:docMk/>
          <pc:sldMk cId="2752081619" sldId="2103813349"/>
        </pc:sldMkLst>
        <pc:spChg chg="mod">
          <ac:chgData name="Vorobtsov, Igor" userId="f5aeaeac-3d3e-4969-b829-554408cd8622" providerId="ADAL" clId="{C7D3E62C-A495-4F23-897A-7E0062EAF1DC}" dt="2021-02-26T20:23:17.437" v="1803" actId="21"/>
          <ac:spMkLst>
            <pc:docMk/>
            <pc:sldMk cId="2752081619" sldId="2103813349"/>
            <ac:spMk id="4" creationId="{EAE01020-B62C-4D21-803C-632163EED193}"/>
          </ac:spMkLst>
        </pc:spChg>
        <pc:spChg chg="del mod">
          <ac:chgData name="Vorobtsov, Igor" userId="f5aeaeac-3d3e-4969-b829-554408cd8622" providerId="ADAL" clId="{C7D3E62C-A495-4F23-897A-7E0062EAF1DC}" dt="2021-02-26T20:23:54.205" v="1812"/>
          <ac:spMkLst>
            <pc:docMk/>
            <pc:sldMk cId="2752081619" sldId="2103813349"/>
            <ac:spMk id="5" creationId="{9657144C-2A5D-49D1-8B95-974544541FFE}"/>
          </ac:spMkLst>
        </pc:spChg>
      </pc:sldChg>
      <pc:sldChg chg="addSp delSp modSp add mod modTransition">
        <pc:chgData name="Vorobtsov, Igor" userId="f5aeaeac-3d3e-4969-b829-554408cd8622" providerId="ADAL" clId="{C7D3E62C-A495-4F23-897A-7E0062EAF1DC}" dt="2021-02-26T13:29:14.527" v="1014" actId="20577"/>
        <pc:sldMkLst>
          <pc:docMk/>
          <pc:sldMk cId="4235446077" sldId="2103813351"/>
        </pc:sldMkLst>
        <pc:spChg chg="add del mod">
          <ac:chgData name="Vorobtsov, Igor" userId="f5aeaeac-3d3e-4969-b829-554408cd8622" providerId="ADAL" clId="{C7D3E62C-A495-4F23-897A-7E0062EAF1DC}" dt="2021-02-25T20:36:49.113" v="816" actId="478"/>
          <ac:spMkLst>
            <pc:docMk/>
            <pc:sldMk cId="4235446077" sldId="2103813351"/>
            <ac:spMk id="2" creationId="{49DBCDAF-E49C-4F90-B8D3-499ED757885F}"/>
          </ac:spMkLst>
        </pc:spChg>
        <pc:spChg chg="add del mod">
          <ac:chgData name="Vorobtsov, Igor" userId="f5aeaeac-3d3e-4969-b829-554408cd8622" providerId="ADAL" clId="{C7D3E62C-A495-4F23-897A-7E0062EAF1DC}" dt="2021-02-26T13:29:14.527" v="1014" actId="20577"/>
          <ac:spMkLst>
            <pc:docMk/>
            <pc:sldMk cId="4235446077" sldId="2103813351"/>
            <ac:spMk id="3" creationId="{B40693B4-1686-49D4-9D8C-E052366F4E5E}"/>
          </ac:spMkLst>
        </pc:spChg>
        <pc:spChg chg="add del mod">
          <ac:chgData name="Vorobtsov, Igor" userId="f5aeaeac-3d3e-4969-b829-554408cd8622" providerId="ADAL" clId="{C7D3E62C-A495-4F23-897A-7E0062EAF1DC}" dt="2021-02-25T20:36:10.175" v="794" actId="21"/>
          <ac:spMkLst>
            <pc:docMk/>
            <pc:sldMk cId="4235446077" sldId="2103813351"/>
            <ac:spMk id="4" creationId="{8B7A1635-AB12-4458-9B07-10DC379E375E}"/>
          </ac:spMkLst>
        </pc:spChg>
        <pc:spChg chg="add del mod">
          <ac:chgData name="Vorobtsov, Igor" userId="f5aeaeac-3d3e-4969-b829-554408cd8622" providerId="ADAL" clId="{C7D3E62C-A495-4F23-897A-7E0062EAF1DC}" dt="2021-02-25T20:36:28.470" v="797" actId="478"/>
          <ac:spMkLst>
            <pc:docMk/>
            <pc:sldMk cId="4235446077" sldId="2103813351"/>
            <ac:spMk id="5" creationId="{8226670A-0ADF-4688-85D5-B44CC2491335}"/>
          </ac:spMkLst>
        </pc:spChg>
        <pc:spChg chg="add del mod">
          <ac:chgData name="Vorobtsov, Igor" userId="f5aeaeac-3d3e-4969-b829-554408cd8622" providerId="ADAL" clId="{C7D3E62C-A495-4F23-897A-7E0062EAF1DC}" dt="2021-02-25T20:36:05.405" v="791" actId="21"/>
          <ac:spMkLst>
            <pc:docMk/>
            <pc:sldMk cId="4235446077" sldId="2103813351"/>
            <ac:spMk id="7" creationId="{C862A8BC-AC15-41CD-8DE9-217FEE37F6FE}"/>
          </ac:spMkLst>
        </pc:spChg>
        <pc:spChg chg="add del mod">
          <ac:chgData name="Vorobtsov, Igor" userId="f5aeaeac-3d3e-4969-b829-554408cd8622" providerId="ADAL" clId="{C7D3E62C-A495-4F23-897A-7E0062EAF1DC}" dt="2021-02-25T20:36:52.135" v="817" actId="478"/>
          <ac:spMkLst>
            <pc:docMk/>
            <pc:sldMk cId="4235446077" sldId="2103813351"/>
            <ac:spMk id="9" creationId="{F3342DB7-5E68-41B8-8FD2-7B0EB9FB6569}"/>
          </ac:spMkLst>
        </pc:spChg>
        <pc:spChg chg="add mod">
          <ac:chgData name="Vorobtsov, Igor" userId="f5aeaeac-3d3e-4969-b829-554408cd8622" providerId="ADAL" clId="{C7D3E62C-A495-4F23-897A-7E0062EAF1DC}" dt="2021-02-25T20:37:14.624" v="820"/>
          <ac:spMkLst>
            <pc:docMk/>
            <pc:sldMk cId="4235446077" sldId="2103813351"/>
            <ac:spMk id="10" creationId="{0EEC26E8-A093-4A16-A402-C6B20C51F453}"/>
          </ac:spMkLst>
        </pc:spChg>
      </pc:sldChg>
      <pc:sldChg chg="addSp delSp modSp add mod addAnim delAnim modAnim">
        <pc:chgData name="Vorobtsov, Igor" userId="f5aeaeac-3d3e-4969-b829-554408cd8622" providerId="ADAL" clId="{C7D3E62C-A495-4F23-897A-7E0062EAF1DC}" dt="2021-02-26T20:41:38.130" v="2034" actId="1076"/>
        <pc:sldMkLst>
          <pc:docMk/>
          <pc:sldMk cId="1631989277" sldId="2103813354"/>
        </pc:sldMkLst>
        <pc:spChg chg="add mod">
          <ac:chgData name="Vorobtsov, Igor" userId="f5aeaeac-3d3e-4969-b829-554408cd8622" providerId="ADAL" clId="{C7D3E62C-A495-4F23-897A-7E0062EAF1DC}" dt="2021-02-26T20:41:35.729" v="2033" actId="1076"/>
          <ac:spMkLst>
            <pc:docMk/>
            <pc:sldMk cId="1631989277" sldId="2103813354"/>
            <ac:spMk id="2" creationId="{5C322C23-3DDA-45D6-820D-D3685A15A55D}"/>
          </ac:spMkLst>
        </pc:spChg>
        <pc:spChg chg="del mod">
          <ac:chgData name="Vorobtsov, Igor" userId="f5aeaeac-3d3e-4969-b829-554408cd8622" providerId="ADAL" clId="{C7D3E62C-A495-4F23-897A-7E0062EAF1DC}" dt="2021-02-26T20:33:23.194" v="1915" actId="478"/>
          <ac:spMkLst>
            <pc:docMk/>
            <pc:sldMk cId="1631989277" sldId="2103813354"/>
            <ac:spMk id="4" creationId="{1D183BB2-4D9B-7D48-AAEA-8D42C013BB97}"/>
          </ac:spMkLst>
        </pc:spChg>
        <pc:spChg chg="mod">
          <ac:chgData name="Vorobtsov, Igor" userId="f5aeaeac-3d3e-4969-b829-554408cd8622" providerId="ADAL" clId="{C7D3E62C-A495-4F23-897A-7E0062EAF1DC}" dt="2021-02-26T20:41:38.130" v="2034" actId="1076"/>
          <ac:spMkLst>
            <pc:docMk/>
            <pc:sldMk cId="1631989277" sldId="2103813354"/>
            <ac:spMk id="8" creationId="{93E9BF81-3ACA-E24F-9AB9-86083B54C05C}"/>
          </ac:spMkLst>
        </pc:spChg>
        <pc:spChg chg="del mod">
          <ac:chgData name="Vorobtsov, Igor" userId="f5aeaeac-3d3e-4969-b829-554408cd8622" providerId="ADAL" clId="{C7D3E62C-A495-4F23-897A-7E0062EAF1DC}" dt="2021-02-26T20:33:19.210" v="1914"/>
          <ac:spMkLst>
            <pc:docMk/>
            <pc:sldMk cId="1631989277" sldId="2103813354"/>
            <ac:spMk id="10" creationId="{4A39EF7B-3A66-4089-87A3-A12D700D7014}"/>
          </ac:spMkLst>
        </pc:spChg>
        <pc:spChg chg="add mod">
          <ac:chgData name="Vorobtsov, Igor" userId="f5aeaeac-3d3e-4969-b829-554408cd8622" providerId="ADAL" clId="{C7D3E62C-A495-4F23-897A-7E0062EAF1DC}" dt="2021-02-26T20:37:57.780" v="1952" actId="6549"/>
          <ac:spMkLst>
            <pc:docMk/>
            <pc:sldMk cId="1631989277" sldId="2103813354"/>
            <ac:spMk id="11" creationId="{06A1B503-9F40-4CFA-99CE-37344A574A53}"/>
          </ac:spMkLst>
        </pc:spChg>
        <pc:spChg chg="add mod">
          <ac:chgData name="Vorobtsov, Igor" userId="f5aeaeac-3d3e-4969-b829-554408cd8622" providerId="ADAL" clId="{C7D3E62C-A495-4F23-897A-7E0062EAF1DC}" dt="2021-02-26T20:38:04.457" v="1955" actId="1036"/>
          <ac:spMkLst>
            <pc:docMk/>
            <pc:sldMk cId="1631989277" sldId="2103813354"/>
            <ac:spMk id="14" creationId="{60A722BE-EABB-4BFB-A284-80EDA08AE985}"/>
          </ac:spMkLst>
        </pc:spChg>
        <pc:spChg chg="mod">
          <ac:chgData name="Vorobtsov, Igor" userId="f5aeaeac-3d3e-4969-b829-554408cd8622" providerId="ADAL" clId="{C7D3E62C-A495-4F23-897A-7E0062EAF1DC}" dt="2021-02-26T20:31:41.896" v="1882" actId="21"/>
          <ac:spMkLst>
            <pc:docMk/>
            <pc:sldMk cId="1631989277" sldId="2103813354"/>
            <ac:spMk id="15" creationId="{1CACCB3B-0EEF-49ED-AB8B-68DE9A20BF09}"/>
          </ac:spMkLst>
        </pc:spChg>
        <pc:spChg chg="add mod">
          <ac:chgData name="Vorobtsov, Igor" userId="f5aeaeac-3d3e-4969-b829-554408cd8622" providerId="ADAL" clId="{C7D3E62C-A495-4F23-897A-7E0062EAF1DC}" dt="2021-02-26T20:38:01.439" v="1953" actId="1076"/>
          <ac:spMkLst>
            <pc:docMk/>
            <pc:sldMk cId="1631989277" sldId="2103813354"/>
            <ac:spMk id="16" creationId="{D0A707BA-4A37-42EC-80D3-9D8EB1A7E9C8}"/>
          </ac:spMkLst>
        </pc:spChg>
        <pc:spChg chg="del">
          <ac:chgData name="Vorobtsov, Igor" userId="f5aeaeac-3d3e-4969-b829-554408cd8622" providerId="ADAL" clId="{C7D3E62C-A495-4F23-897A-7E0062EAF1DC}" dt="2021-02-26T20:31:57.558" v="1888" actId="478"/>
          <ac:spMkLst>
            <pc:docMk/>
            <pc:sldMk cId="1631989277" sldId="2103813354"/>
            <ac:spMk id="20" creationId="{2B4F0B30-F2F3-48E4-957D-82A2793DCFD9}"/>
          </ac:spMkLst>
        </pc:spChg>
        <pc:spChg chg="del">
          <ac:chgData name="Vorobtsov, Igor" userId="f5aeaeac-3d3e-4969-b829-554408cd8622" providerId="ADAL" clId="{C7D3E62C-A495-4F23-897A-7E0062EAF1DC}" dt="2021-02-26T20:31:58.670" v="1889" actId="478"/>
          <ac:spMkLst>
            <pc:docMk/>
            <pc:sldMk cId="1631989277" sldId="2103813354"/>
            <ac:spMk id="21" creationId="{3D1A30CE-70F2-4EBA-94C9-21A2582DD9EF}"/>
          </ac:spMkLst>
        </pc:spChg>
        <pc:grpChg chg="del mod">
          <ac:chgData name="Vorobtsov, Igor" userId="f5aeaeac-3d3e-4969-b829-554408cd8622" providerId="ADAL" clId="{C7D3E62C-A495-4F23-897A-7E0062EAF1DC}" dt="2021-02-26T20:31:56.038" v="1887" actId="478"/>
          <ac:grpSpMkLst>
            <pc:docMk/>
            <pc:sldMk cId="1631989277" sldId="2103813354"/>
            <ac:grpSpMk id="12" creationId="{CB5E6FC7-D9DC-4612-B093-E3FCEAFDA37C}"/>
          </ac:grpSpMkLst>
        </pc:grpChg>
      </pc:sldChg>
      <pc:sldChg chg="delSp modSp add mod">
        <pc:chgData name="Vorobtsov, Igor" userId="f5aeaeac-3d3e-4969-b829-554408cd8622" providerId="ADAL" clId="{C7D3E62C-A495-4F23-897A-7E0062EAF1DC}" dt="2021-02-26T20:07:11.150" v="1655" actId="478"/>
        <pc:sldMkLst>
          <pc:docMk/>
          <pc:sldMk cId="1444138902" sldId="2103813356"/>
        </pc:sldMkLst>
        <pc:spChg chg="mod">
          <ac:chgData name="Vorobtsov, Igor" userId="f5aeaeac-3d3e-4969-b829-554408cd8622" providerId="ADAL" clId="{C7D3E62C-A495-4F23-897A-7E0062EAF1DC}" dt="2021-02-26T19:53:24.983" v="1469" actId="1076"/>
          <ac:spMkLst>
            <pc:docMk/>
            <pc:sldMk cId="1444138902" sldId="2103813356"/>
            <ac:spMk id="2" creationId="{BB670752-5F2C-41C7-9400-A0B5702B1C69}"/>
          </ac:spMkLst>
        </pc:spChg>
        <pc:spChg chg="mod">
          <ac:chgData name="Vorobtsov, Igor" userId="f5aeaeac-3d3e-4969-b829-554408cd8622" providerId="ADAL" clId="{C7D3E62C-A495-4F23-897A-7E0062EAF1DC}" dt="2021-02-26T20:07:05.696" v="1653" actId="6549"/>
          <ac:spMkLst>
            <pc:docMk/>
            <pc:sldMk cId="1444138902" sldId="2103813356"/>
            <ac:spMk id="3" creationId="{5189B4EE-3426-44C4-B67F-3E8195446D17}"/>
          </ac:spMkLst>
        </pc:spChg>
        <pc:spChg chg="mod">
          <ac:chgData name="Vorobtsov, Igor" userId="f5aeaeac-3d3e-4969-b829-554408cd8622" providerId="ADAL" clId="{C7D3E62C-A495-4F23-897A-7E0062EAF1DC}" dt="2021-02-26T19:52:22.653" v="1453"/>
          <ac:spMkLst>
            <pc:docMk/>
            <pc:sldMk cId="1444138902" sldId="2103813356"/>
            <ac:spMk id="4" creationId="{093E062B-45C3-478F-9EED-205FBE6D683F}"/>
          </ac:spMkLst>
        </pc:spChg>
        <pc:spChg chg="mod">
          <ac:chgData name="Vorobtsov, Igor" userId="f5aeaeac-3d3e-4969-b829-554408cd8622" providerId="ADAL" clId="{C7D3E62C-A495-4F23-897A-7E0062EAF1DC}" dt="2021-02-26T19:53:20.894" v="1467" actId="1076"/>
          <ac:spMkLst>
            <pc:docMk/>
            <pc:sldMk cId="1444138902" sldId="2103813356"/>
            <ac:spMk id="9" creationId="{1169C360-738B-4272-B030-60B7516571F5}"/>
          </ac:spMkLst>
        </pc:spChg>
        <pc:spChg chg="del mod">
          <ac:chgData name="Vorobtsov, Igor" userId="f5aeaeac-3d3e-4969-b829-554408cd8622" providerId="ADAL" clId="{C7D3E62C-A495-4F23-897A-7E0062EAF1DC}" dt="2021-02-26T20:07:11.150" v="1655" actId="478"/>
          <ac:spMkLst>
            <pc:docMk/>
            <pc:sldMk cId="1444138902" sldId="2103813356"/>
            <ac:spMk id="10" creationId="{E88FC1D3-223E-41D4-B77E-11533996FBA4}"/>
          </ac:spMkLst>
        </pc:spChg>
      </pc:sldChg>
      <pc:sldChg chg="addSp delSp modSp mod modAnim">
        <pc:chgData name="Vorobtsov, Igor" userId="f5aeaeac-3d3e-4969-b829-554408cd8622" providerId="ADAL" clId="{C7D3E62C-A495-4F23-897A-7E0062EAF1DC}" dt="2021-03-01T21:16:04.938" v="2490" actId="207"/>
        <pc:sldMkLst>
          <pc:docMk/>
          <pc:sldMk cId="2072989094" sldId="2103813362"/>
        </pc:sldMkLst>
        <pc:spChg chg="del">
          <ac:chgData name="Vorobtsov, Igor" userId="f5aeaeac-3d3e-4969-b829-554408cd8622" providerId="ADAL" clId="{C7D3E62C-A495-4F23-897A-7E0062EAF1DC}" dt="2021-02-26T17:21:51.048" v="1040" actId="478"/>
          <ac:spMkLst>
            <pc:docMk/>
            <pc:sldMk cId="2072989094" sldId="2103813362"/>
            <ac:spMk id="2" creationId="{BB670752-5F2C-41C7-9400-A0B5702B1C69}"/>
          </ac:spMkLst>
        </pc:spChg>
        <pc:spChg chg="add del mod">
          <ac:chgData name="Vorobtsov, Igor" userId="f5aeaeac-3d3e-4969-b829-554408cd8622" providerId="ADAL" clId="{C7D3E62C-A495-4F23-897A-7E0062EAF1DC}" dt="2021-02-26T17:21:53.437" v="1041" actId="478"/>
          <ac:spMkLst>
            <pc:docMk/>
            <pc:sldMk cId="2072989094" sldId="2103813362"/>
            <ac:spMk id="5" creationId="{430A7271-7BC4-4519-A7F5-0CFC6419C65E}"/>
          </ac:spMkLst>
        </pc:spChg>
        <pc:spChg chg="mod">
          <ac:chgData name="Vorobtsov, Igor" userId="f5aeaeac-3d3e-4969-b829-554408cd8622" providerId="ADAL" clId="{C7D3E62C-A495-4F23-897A-7E0062EAF1DC}" dt="2021-02-26T17:27:21.068" v="1065" actId="1035"/>
          <ac:spMkLst>
            <pc:docMk/>
            <pc:sldMk cId="2072989094" sldId="2103813362"/>
            <ac:spMk id="8" creationId="{6F3F70D4-F8A6-489D-8925-A53AD5C077D0}"/>
          </ac:spMkLst>
        </pc:spChg>
        <pc:spChg chg="mod">
          <ac:chgData name="Vorobtsov, Igor" userId="f5aeaeac-3d3e-4969-b829-554408cd8622" providerId="ADAL" clId="{C7D3E62C-A495-4F23-897A-7E0062EAF1DC}" dt="2021-02-26T17:28:15.862" v="1100" actId="164"/>
          <ac:spMkLst>
            <pc:docMk/>
            <pc:sldMk cId="2072989094" sldId="2103813362"/>
            <ac:spMk id="10" creationId="{01625E44-0F49-46CC-ABAD-C79AE9F0A299}"/>
          </ac:spMkLst>
        </pc:spChg>
        <pc:spChg chg="mod">
          <ac:chgData name="Vorobtsov, Igor" userId="f5aeaeac-3d3e-4969-b829-554408cd8622" providerId="ADAL" clId="{C7D3E62C-A495-4F23-897A-7E0062EAF1DC}" dt="2021-02-26T17:27:40.770" v="1091" actId="1035"/>
          <ac:spMkLst>
            <pc:docMk/>
            <pc:sldMk cId="2072989094" sldId="2103813362"/>
            <ac:spMk id="11" creationId="{E6DAE05D-1ECD-4646-A2CF-6C4569FF5BD4}"/>
          </ac:spMkLst>
        </pc:spChg>
        <pc:spChg chg="mod">
          <ac:chgData name="Vorobtsov, Igor" userId="f5aeaeac-3d3e-4969-b829-554408cd8622" providerId="ADAL" clId="{C7D3E62C-A495-4F23-897A-7E0062EAF1DC}" dt="2021-02-26T17:27:54.391" v="1094" actId="164"/>
          <ac:spMkLst>
            <pc:docMk/>
            <pc:sldMk cId="2072989094" sldId="2103813362"/>
            <ac:spMk id="12" creationId="{ACBF7FEE-7C21-429A-8692-A4C524595F90}"/>
          </ac:spMkLst>
        </pc:spChg>
        <pc:spChg chg="add mod">
          <ac:chgData name="Vorobtsov, Igor" userId="f5aeaeac-3d3e-4969-b829-554408cd8622" providerId="ADAL" clId="{C7D3E62C-A495-4F23-897A-7E0062EAF1DC}" dt="2021-02-26T17:26:59.766" v="1055" actId="1076"/>
          <ac:spMkLst>
            <pc:docMk/>
            <pc:sldMk cId="2072989094" sldId="2103813362"/>
            <ac:spMk id="14" creationId="{717299CE-20F0-46F3-B379-8FA85A9F8EB5}"/>
          </ac:spMkLst>
        </pc:spChg>
        <pc:spChg chg="mod">
          <ac:chgData name="Vorobtsov, Igor" userId="f5aeaeac-3d3e-4969-b829-554408cd8622" providerId="ADAL" clId="{C7D3E62C-A495-4F23-897A-7E0062EAF1DC}" dt="2021-03-01T21:16:01.714" v="2489" actId="207"/>
          <ac:spMkLst>
            <pc:docMk/>
            <pc:sldMk cId="2072989094" sldId="2103813362"/>
            <ac:spMk id="24" creationId="{60D776B6-307C-4A02-8019-2AA6937B8FC6}"/>
          </ac:spMkLst>
        </pc:spChg>
        <pc:spChg chg="mod">
          <ac:chgData name="Vorobtsov, Igor" userId="f5aeaeac-3d3e-4969-b829-554408cd8622" providerId="ADAL" clId="{C7D3E62C-A495-4F23-897A-7E0062EAF1DC}" dt="2021-03-01T21:16:04.938" v="2490" actId="207"/>
          <ac:spMkLst>
            <pc:docMk/>
            <pc:sldMk cId="2072989094" sldId="2103813362"/>
            <ac:spMk id="25" creationId="{058772FD-5E13-4B30-B2F6-87560B781449}"/>
          </ac:spMkLst>
        </pc:spChg>
        <pc:grpChg chg="add mod">
          <ac:chgData name="Vorobtsov, Igor" userId="f5aeaeac-3d3e-4969-b829-554408cd8622" providerId="ADAL" clId="{C7D3E62C-A495-4F23-897A-7E0062EAF1DC}" dt="2021-02-26T17:28:08.953" v="1099" actId="1076"/>
          <ac:grpSpMkLst>
            <pc:docMk/>
            <pc:sldMk cId="2072989094" sldId="2103813362"/>
            <ac:grpSpMk id="6" creationId="{5CE9BFC8-D655-4B5F-A39C-B321587E0987}"/>
          </ac:grpSpMkLst>
        </pc:grpChg>
        <pc:grpChg chg="add mod">
          <ac:chgData name="Vorobtsov, Igor" userId="f5aeaeac-3d3e-4969-b829-554408cd8622" providerId="ADAL" clId="{C7D3E62C-A495-4F23-897A-7E0062EAF1DC}" dt="2021-02-26T17:28:19.148" v="1101" actId="1076"/>
          <ac:grpSpMkLst>
            <pc:docMk/>
            <pc:sldMk cId="2072989094" sldId="2103813362"/>
            <ac:grpSpMk id="9" creationId="{1930A7A4-10B5-4C8F-A6A3-C5E393594DCE}"/>
          </ac:grpSpMkLst>
        </pc:grpChg>
        <pc:picChg chg="del">
          <ac:chgData name="Vorobtsov, Igor" userId="f5aeaeac-3d3e-4969-b829-554408cd8622" providerId="ADAL" clId="{C7D3E62C-A495-4F23-897A-7E0062EAF1DC}" dt="2021-02-26T17:26:40.790" v="1043" actId="478"/>
          <ac:picMkLst>
            <pc:docMk/>
            <pc:sldMk cId="2072989094" sldId="2103813362"/>
            <ac:picMk id="4" creationId="{24B61817-D28A-47F9-BEC5-5967A8676C0D}"/>
          </ac:picMkLst>
        </pc:picChg>
        <pc:picChg chg="mod">
          <ac:chgData name="Vorobtsov, Igor" userId="f5aeaeac-3d3e-4969-b829-554408cd8622" providerId="ADAL" clId="{C7D3E62C-A495-4F23-897A-7E0062EAF1DC}" dt="2021-02-26T17:28:15.862" v="1100" actId="164"/>
          <ac:picMkLst>
            <pc:docMk/>
            <pc:sldMk cId="2072989094" sldId="2103813362"/>
            <ac:picMk id="7" creationId="{1702A6FD-D26F-47A8-917D-58C3A769C5F9}"/>
          </ac:picMkLst>
        </pc:picChg>
        <pc:picChg chg="mod">
          <ac:chgData name="Vorobtsov, Igor" userId="f5aeaeac-3d3e-4969-b829-554408cd8622" providerId="ADAL" clId="{C7D3E62C-A495-4F23-897A-7E0062EAF1DC}" dt="2021-02-26T17:27:54.391" v="1094" actId="164"/>
          <ac:picMkLst>
            <pc:docMk/>
            <pc:sldMk cId="2072989094" sldId="2103813362"/>
            <ac:picMk id="23" creationId="{01DDEAA7-A482-4BAB-B28A-9C137DC7C8BC}"/>
          </ac:picMkLst>
        </pc:picChg>
        <pc:picChg chg="add mod">
          <ac:chgData name="Vorobtsov, Igor" userId="f5aeaeac-3d3e-4969-b829-554408cd8622" providerId="ADAL" clId="{C7D3E62C-A495-4F23-897A-7E0062EAF1DC}" dt="2021-02-26T17:27:04.409" v="1056" actId="167"/>
          <ac:picMkLst>
            <pc:docMk/>
            <pc:sldMk cId="2072989094" sldId="2103813362"/>
            <ac:picMk id="1026" creationId="{71DC52DA-1178-4C4D-89DC-AFDD03097E48}"/>
          </ac:picMkLst>
        </pc:picChg>
      </pc:sldChg>
      <pc:sldChg chg="addSp modSp add mod">
        <pc:chgData name="Vorobtsov, Igor" userId="f5aeaeac-3d3e-4969-b829-554408cd8622" providerId="ADAL" clId="{C7D3E62C-A495-4F23-897A-7E0062EAF1DC}" dt="2021-02-25T20:44:59.663" v="865" actId="20577"/>
        <pc:sldMkLst>
          <pc:docMk/>
          <pc:sldMk cId="859244100" sldId="2103813367"/>
        </pc:sldMkLst>
        <pc:spChg chg="mod">
          <ac:chgData name="Vorobtsov, Igor" userId="f5aeaeac-3d3e-4969-b829-554408cd8622" providerId="ADAL" clId="{C7D3E62C-A495-4F23-897A-7E0062EAF1DC}" dt="2021-02-25T20:44:59.663" v="865" actId="20577"/>
          <ac:spMkLst>
            <pc:docMk/>
            <pc:sldMk cId="859244100" sldId="2103813367"/>
            <ac:spMk id="2" creationId="{49DBCDAF-E49C-4F90-B8D3-499ED757885F}"/>
          </ac:spMkLst>
        </pc:spChg>
        <pc:spChg chg="add mod">
          <ac:chgData name="Vorobtsov, Igor" userId="f5aeaeac-3d3e-4969-b829-554408cd8622" providerId="ADAL" clId="{C7D3E62C-A495-4F23-897A-7E0062EAF1DC}" dt="2021-02-25T20:44:35.248" v="855" actId="1076"/>
          <ac:spMkLst>
            <pc:docMk/>
            <pc:sldMk cId="859244100" sldId="2103813367"/>
            <ac:spMk id="3" creationId="{2E3CE250-78BA-472E-9915-43E499A06A01}"/>
          </ac:spMkLst>
        </pc:spChg>
        <pc:spChg chg="mod">
          <ac:chgData name="Vorobtsov, Igor" userId="f5aeaeac-3d3e-4969-b829-554408cd8622" providerId="ADAL" clId="{C7D3E62C-A495-4F23-897A-7E0062EAF1DC}" dt="2021-02-25T20:43:38.001" v="839" actId="21"/>
          <ac:spMkLst>
            <pc:docMk/>
            <pc:sldMk cId="859244100" sldId="2103813367"/>
            <ac:spMk id="4" creationId="{8B7A1635-AB12-4458-9B07-10DC379E375E}"/>
          </ac:spMkLst>
        </pc:spChg>
        <pc:spChg chg="mod">
          <ac:chgData name="Vorobtsov, Igor" userId="f5aeaeac-3d3e-4969-b829-554408cd8622" providerId="ADAL" clId="{C7D3E62C-A495-4F23-897A-7E0062EAF1DC}" dt="2021-02-25T20:43:35.452" v="838"/>
          <ac:spMkLst>
            <pc:docMk/>
            <pc:sldMk cId="859244100" sldId="2103813367"/>
            <ac:spMk id="5" creationId="{2D9B9F53-3C79-466C-AC26-177C5EC2C3DB}"/>
          </ac:spMkLst>
        </pc:spChg>
      </pc:sldChg>
      <pc:sldChg chg="addSp delSp modSp add mod addAnim delAnim modAnim">
        <pc:chgData name="Vorobtsov, Igor" userId="f5aeaeac-3d3e-4969-b829-554408cd8622" providerId="ADAL" clId="{C7D3E62C-A495-4F23-897A-7E0062EAF1DC}" dt="2021-02-25T20:33:00.322" v="737" actId="1076"/>
        <pc:sldMkLst>
          <pc:docMk/>
          <pc:sldMk cId="1942638373" sldId="2103813374"/>
        </pc:sldMkLst>
        <pc:spChg chg="mod">
          <ac:chgData name="Vorobtsov, Igor" userId="f5aeaeac-3d3e-4969-b829-554408cd8622" providerId="ADAL" clId="{C7D3E62C-A495-4F23-897A-7E0062EAF1DC}" dt="2021-02-25T19:46:40.482" v="92" actId="20577"/>
          <ac:spMkLst>
            <pc:docMk/>
            <pc:sldMk cId="1942638373" sldId="2103813374"/>
            <ac:spMk id="2" creationId="{BB670752-5F2C-41C7-9400-A0B5702B1C69}"/>
          </ac:spMkLst>
        </pc:spChg>
        <pc:spChg chg="mod">
          <ac:chgData name="Vorobtsov, Igor" userId="f5aeaeac-3d3e-4969-b829-554408cd8622" providerId="ADAL" clId="{C7D3E62C-A495-4F23-897A-7E0062EAF1DC}" dt="2021-02-25T19:44:20.122" v="74"/>
          <ac:spMkLst>
            <pc:docMk/>
            <pc:sldMk cId="1942638373" sldId="2103813374"/>
            <ac:spMk id="3" creationId="{15769B5F-0D4B-41D9-9C67-5A835995A9C2}"/>
          </ac:spMkLst>
        </pc:spChg>
        <pc:spChg chg="mod">
          <ac:chgData name="Vorobtsov, Igor" userId="f5aeaeac-3d3e-4969-b829-554408cd8622" providerId="ADAL" clId="{C7D3E62C-A495-4F23-897A-7E0062EAF1DC}" dt="2021-02-25T20:33:00.322" v="737" actId="1076"/>
          <ac:spMkLst>
            <pc:docMk/>
            <pc:sldMk cId="1942638373" sldId="2103813374"/>
            <ac:spMk id="10" creationId="{AC874B86-13C4-460F-9045-E6E67DE284C3}"/>
          </ac:spMkLst>
        </pc:spChg>
        <pc:spChg chg="mod ord">
          <ac:chgData name="Vorobtsov, Igor" userId="f5aeaeac-3d3e-4969-b829-554408cd8622" providerId="ADAL" clId="{C7D3E62C-A495-4F23-897A-7E0062EAF1DC}" dt="2021-02-25T20:00:22.995" v="292" actId="164"/>
          <ac:spMkLst>
            <pc:docMk/>
            <pc:sldMk cId="1942638373" sldId="2103813374"/>
            <ac:spMk id="15" creationId="{10D649EB-BB51-431F-B499-1ECF28FFDD1C}"/>
          </ac:spMkLst>
        </pc:spChg>
        <pc:spChg chg="add del mod ord">
          <ac:chgData name="Vorobtsov, Igor" userId="f5aeaeac-3d3e-4969-b829-554408cd8622" providerId="ADAL" clId="{C7D3E62C-A495-4F23-897A-7E0062EAF1DC}" dt="2021-02-25T20:00:22.995" v="292" actId="164"/>
          <ac:spMkLst>
            <pc:docMk/>
            <pc:sldMk cId="1942638373" sldId="2103813374"/>
            <ac:spMk id="16" creationId="{27CB94A9-E652-4866-8611-853D37BF0600}"/>
          </ac:spMkLst>
        </pc:spChg>
        <pc:spChg chg="del mod ord">
          <ac:chgData name="Vorobtsov, Igor" userId="f5aeaeac-3d3e-4969-b829-554408cd8622" providerId="ADAL" clId="{C7D3E62C-A495-4F23-897A-7E0062EAF1DC}" dt="2021-02-25T19:57:29.484" v="276" actId="478"/>
          <ac:spMkLst>
            <pc:docMk/>
            <pc:sldMk cId="1942638373" sldId="2103813374"/>
            <ac:spMk id="17" creationId="{736260F3-6DDF-4F37-B4C7-5D5A88B9A69F}"/>
          </ac:spMkLst>
        </pc:spChg>
        <pc:spChg chg="del mod ord">
          <ac:chgData name="Vorobtsov, Igor" userId="f5aeaeac-3d3e-4969-b829-554408cd8622" providerId="ADAL" clId="{C7D3E62C-A495-4F23-897A-7E0062EAF1DC}" dt="2021-02-25T19:57:45.125" v="279" actId="478"/>
          <ac:spMkLst>
            <pc:docMk/>
            <pc:sldMk cId="1942638373" sldId="2103813374"/>
            <ac:spMk id="18" creationId="{B82757D6-78E7-46B6-9025-7F15BBA1BBEB}"/>
          </ac:spMkLst>
        </pc:spChg>
        <pc:spChg chg="mod ord">
          <ac:chgData name="Vorobtsov, Igor" userId="f5aeaeac-3d3e-4969-b829-554408cd8622" providerId="ADAL" clId="{C7D3E62C-A495-4F23-897A-7E0062EAF1DC}" dt="2021-02-25T20:00:22.995" v="292" actId="164"/>
          <ac:spMkLst>
            <pc:docMk/>
            <pc:sldMk cId="1942638373" sldId="2103813374"/>
            <ac:spMk id="20" creationId="{7F9DADE9-93B4-43BA-8245-5F007669202C}"/>
          </ac:spMkLst>
        </pc:spChg>
        <pc:spChg chg="del mod ord">
          <ac:chgData name="Vorobtsov, Igor" userId="f5aeaeac-3d3e-4969-b829-554408cd8622" providerId="ADAL" clId="{C7D3E62C-A495-4F23-897A-7E0062EAF1DC}" dt="2021-02-25T19:57:45.781" v="280" actId="478"/>
          <ac:spMkLst>
            <pc:docMk/>
            <pc:sldMk cId="1942638373" sldId="2103813374"/>
            <ac:spMk id="21" creationId="{2B817B58-B78D-422C-A807-05CD939EDA8E}"/>
          </ac:spMkLst>
        </pc:spChg>
        <pc:spChg chg="del">
          <ac:chgData name="Vorobtsov, Igor" userId="f5aeaeac-3d3e-4969-b829-554408cd8622" providerId="ADAL" clId="{C7D3E62C-A495-4F23-897A-7E0062EAF1DC}" dt="2021-02-25T19:50:09.467" v="129" actId="478"/>
          <ac:spMkLst>
            <pc:docMk/>
            <pc:sldMk cId="1942638373" sldId="2103813374"/>
            <ac:spMk id="22" creationId="{E43DE7A0-AF1B-41DE-8D6C-FACC841CFC5B}"/>
          </ac:spMkLst>
        </pc:spChg>
        <pc:spChg chg="del">
          <ac:chgData name="Vorobtsov, Igor" userId="f5aeaeac-3d3e-4969-b829-554408cd8622" providerId="ADAL" clId="{C7D3E62C-A495-4F23-897A-7E0062EAF1DC}" dt="2021-02-25T19:50:11.012" v="130" actId="478"/>
          <ac:spMkLst>
            <pc:docMk/>
            <pc:sldMk cId="1942638373" sldId="2103813374"/>
            <ac:spMk id="23" creationId="{3512CEF6-9BD0-4FA3-9EBC-B05E901C7FDF}"/>
          </ac:spMkLst>
        </pc:spChg>
        <pc:spChg chg="del">
          <ac:chgData name="Vorobtsov, Igor" userId="f5aeaeac-3d3e-4969-b829-554408cd8622" providerId="ADAL" clId="{C7D3E62C-A495-4F23-897A-7E0062EAF1DC}" dt="2021-02-25T19:50:11.860" v="131" actId="478"/>
          <ac:spMkLst>
            <pc:docMk/>
            <pc:sldMk cId="1942638373" sldId="2103813374"/>
            <ac:spMk id="24" creationId="{5C5AEE65-DA5A-42BC-A08C-E273E4C0FB2D}"/>
          </ac:spMkLst>
        </pc:spChg>
        <pc:spChg chg="del">
          <ac:chgData name="Vorobtsov, Igor" userId="f5aeaeac-3d3e-4969-b829-554408cd8622" providerId="ADAL" clId="{C7D3E62C-A495-4F23-897A-7E0062EAF1DC}" dt="2021-02-25T19:47:29.361" v="98" actId="478"/>
          <ac:spMkLst>
            <pc:docMk/>
            <pc:sldMk cId="1942638373" sldId="2103813374"/>
            <ac:spMk id="25" creationId="{3A121FE4-4D02-4B3D-92AE-379993DCFC43}"/>
          </ac:spMkLst>
        </pc:spChg>
        <pc:spChg chg="del">
          <ac:chgData name="Vorobtsov, Igor" userId="f5aeaeac-3d3e-4969-b829-554408cd8622" providerId="ADAL" clId="{C7D3E62C-A495-4F23-897A-7E0062EAF1DC}" dt="2021-02-25T19:47:32.914" v="102" actId="478"/>
          <ac:spMkLst>
            <pc:docMk/>
            <pc:sldMk cId="1942638373" sldId="2103813374"/>
            <ac:spMk id="26" creationId="{497BBAB0-8137-4471-90C5-CEC36A98F49C}"/>
          </ac:spMkLst>
        </pc:spChg>
        <pc:spChg chg="del">
          <ac:chgData name="Vorobtsov, Igor" userId="f5aeaeac-3d3e-4969-b829-554408cd8622" providerId="ADAL" clId="{C7D3E62C-A495-4F23-897A-7E0062EAF1DC}" dt="2021-02-25T19:47:30.721" v="99" actId="478"/>
          <ac:spMkLst>
            <pc:docMk/>
            <pc:sldMk cId="1942638373" sldId="2103813374"/>
            <ac:spMk id="27" creationId="{82BE7C80-0C9E-47AF-9FFE-8F502C22CA2F}"/>
          </ac:spMkLst>
        </pc:spChg>
        <pc:spChg chg="del">
          <ac:chgData name="Vorobtsov, Igor" userId="f5aeaeac-3d3e-4969-b829-554408cd8622" providerId="ADAL" clId="{C7D3E62C-A495-4F23-897A-7E0062EAF1DC}" dt="2021-02-25T19:47:31.610" v="100" actId="478"/>
          <ac:spMkLst>
            <pc:docMk/>
            <pc:sldMk cId="1942638373" sldId="2103813374"/>
            <ac:spMk id="28" creationId="{5144AA4C-5496-42C1-ADC5-2F55B9229BF9}"/>
          </ac:spMkLst>
        </pc:spChg>
        <pc:spChg chg="del">
          <ac:chgData name="Vorobtsov, Igor" userId="f5aeaeac-3d3e-4969-b829-554408cd8622" providerId="ADAL" clId="{C7D3E62C-A495-4F23-897A-7E0062EAF1DC}" dt="2021-02-25T19:47:32.299" v="101" actId="478"/>
          <ac:spMkLst>
            <pc:docMk/>
            <pc:sldMk cId="1942638373" sldId="2103813374"/>
            <ac:spMk id="29" creationId="{E2241442-1891-4BB6-89CE-11689AA9D260}"/>
          </ac:spMkLst>
        </pc:spChg>
        <pc:spChg chg="mod">
          <ac:chgData name="Vorobtsov, Igor" userId="f5aeaeac-3d3e-4969-b829-554408cd8622" providerId="ADAL" clId="{C7D3E62C-A495-4F23-897A-7E0062EAF1DC}" dt="2021-02-25T19:49:55.283" v="124" actId="21"/>
          <ac:spMkLst>
            <pc:docMk/>
            <pc:sldMk cId="1942638373" sldId="2103813374"/>
            <ac:spMk id="31" creationId="{3C859CAC-3B2A-4A51-AC73-1AD211B5AC3C}"/>
          </ac:spMkLst>
        </pc:spChg>
        <pc:spChg chg="mod">
          <ac:chgData name="Vorobtsov, Igor" userId="f5aeaeac-3d3e-4969-b829-554408cd8622" providerId="ADAL" clId="{C7D3E62C-A495-4F23-897A-7E0062EAF1DC}" dt="2021-02-25T19:46:10.101" v="76"/>
          <ac:spMkLst>
            <pc:docMk/>
            <pc:sldMk cId="1942638373" sldId="2103813374"/>
            <ac:spMk id="33" creationId="{4CDFC913-00B7-451D-AFB2-DFE31D72E0E0}"/>
          </ac:spMkLst>
        </pc:spChg>
        <pc:spChg chg="mod">
          <ac:chgData name="Vorobtsov, Igor" userId="f5aeaeac-3d3e-4969-b829-554408cd8622" providerId="ADAL" clId="{C7D3E62C-A495-4F23-897A-7E0062EAF1DC}" dt="2021-02-25T19:46:10.101" v="76"/>
          <ac:spMkLst>
            <pc:docMk/>
            <pc:sldMk cId="1942638373" sldId="2103813374"/>
            <ac:spMk id="34" creationId="{DA70ABAE-F26A-448D-BF82-5FFFE0FBE230}"/>
          </ac:spMkLst>
        </pc:spChg>
        <pc:spChg chg="add del mod">
          <ac:chgData name="Vorobtsov, Igor" userId="f5aeaeac-3d3e-4969-b829-554408cd8622" providerId="ADAL" clId="{C7D3E62C-A495-4F23-897A-7E0062EAF1DC}" dt="2021-02-25T19:54:30.075" v="211" actId="478"/>
          <ac:spMkLst>
            <pc:docMk/>
            <pc:sldMk cId="1942638373" sldId="2103813374"/>
            <ac:spMk id="35" creationId="{A56308FF-0016-418D-8FFD-A098C2750345}"/>
          </ac:spMkLst>
        </pc:spChg>
        <pc:spChg chg="add mod">
          <ac:chgData name="Vorobtsov, Igor" userId="f5aeaeac-3d3e-4969-b829-554408cd8622" providerId="ADAL" clId="{C7D3E62C-A495-4F23-897A-7E0062EAF1DC}" dt="2021-02-25T19:55:31.107" v="229" actId="164"/>
          <ac:spMkLst>
            <pc:docMk/>
            <pc:sldMk cId="1942638373" sldId="2103813374"/>
            <ac:spMk id="36" creationId="{CD6CBF2C-141F-4E57-9DBC-10E1C5B5289A}"/>
          </ac:spMkLst>
        </pc:spChg>
        <pc:spChg chg="add mod">
          <ac:chgData name="Vorobtsov, Igor" userId="f5aeaeac-3d3e-4969-b829-554408cd8622" providerId="ADAL" clId="{C7D3E62C-A495-4F23-897A-7E0062EAF1DC}" dt="2021-02-25T19:55:31.107" v="229" actId="164"/>
          <ac:spMkLst>
            <pc:docMk/>
            <pc:sldMk cId="1942638373" sldId="2103813374"/>
            <ac:spMk id="37" creationId="{41D94070-5D9C-4C43-A9D8-BD99ACF78CF8}"/>
          </ac:spMkLst>
        </pc:spChg>
        <pc:spChg chg="add mod">
          <ac:chgData name="Vorobtsov, Igor" userId="f5aeaeac-3d3e-4969-b829-554408cd8622" providerId="ADAL" clId="{C7D3E62C-A495-4F23-897A-7E0062EAF1DC}" dt="2021-02-25T19:48:42.651" v="116" actId="571"/>
          <ac:spMkLst>
            <pc:docMk/>
            <pc:sldMk cId="1942638373" sldId="2103813374"/>
            <ac:spMk id="39" creationId="{938A770C-D7BF-496D-8EB6-4D456EA5C5E4}"/>
          </ac:spMkLst>
        </pc:spChg>
        <pc:spChg chg="add mod">
          <ac:chgData name="Vorobtsov, Igor" userId="f5aeaeac-3d3e-4969-b829-554408cd8622" providerId="ADAL" clId="{C7D3E62C-A495-4F23-897A-7E0062EAF1DC}" dt="2021-02-25T20:16:59.806" v="568" actId="6549"/>
          <ac:spMkLst>
            <pc:docMk/>
            <pc:sldMk cId="1942638373" sldId="2103813374"/>
            <ac:spMk id="40" creationId="{4AF116FE-89BE-47EF-A6F5-015DEF1F00E6}"/>
          </ac:spMkLst>
        </pc:spChg>
        <pc:spChg chg="add del mod">
          <ac:chgData name="Vorobtsov, Igor" userId="f5aeaeac-3d3e-4969-b829-554408cd8622" providerId="ADAL" clId="{C7D3E62C-A495-4F23-897A-7E0062EAF1DC}" dt="2021-02-25T19:57:47.030" v="281" actId="478"/>
          <ac:spMkLst>
            <pc:docMk/>
            <pc:sldMk cId="1942638373" sldId="2103813374"/>
            <ac:spMk id="41" creationId="{0AD55FF5-BA88-4CBD-8286-0A3F5E555FAB}"/>
          </ac:spMkLst>
        </pc:spChg>
        <pc:spChg chg="add mod">
          <ac:chgData name="Vorobtsov, Igor" userId="f5aeaeac-3d3e-4969-b829-554408cd8622" providerId="ADAL" clId="{C7D3E62C-A495-4F23-897A-7E0062EAF1DC}" dt="2021-02-25T19:55:31.107" v="229" actId="164"/>
          <ac:spMkLst>
            <pc:docMk/>
            <pc:sldMk cId="1942638373" sldId="2103813374"/>
            <ac:spMk id="42" creationId="{3B478C68-9C4F-4F02-8DC4-1B684E814F49}"/>
          </ac:spMkLst>
        </pc:spChg>
        <pc:spChg chg="add mod">
          <ac:chgData name="Vorobtsov, Igor" userId="f5aeaeac-3d3e-4969-b829-554408cd8622" providerId="ADAL" clId="{C7D3E62C-A495-4F23-897A-7E0062EAF1DC}" dt="2021-02-25T20:00:22.995" v="292" actId="164"/>
          <ac:spMkLst>
            <pc:docMk/>
            <pc:sldMk cId="1942638373" sldId="2103813374"/>
            <ac:spMk id="45" creationId="{7907B8BA-A197-4B0E-AAF0-75AA8CBEC69C}"/>
          </ac:spMkLst>
        </pc:spChg>
        <pc:spChg chg="add mod">
          <ac:chgData name="Vorobtsov, Igor" userId="f5aeaeac-3d3e-4969-b829-554408cd8622" providerId="ADAL" clId="{C7D3E62C-A495-4F23-897A-7E0062EAF1DC}" dt="2021-02-25T20:00:22.995" v="292" actId="164"/>
          <ac:spMkLst>
            <pc:docMk/>
            <pc:sldMk cId="1942638373" sldId="2103813374"/>
            <ac:spMk id="46" creationId="{720342B6-666A-4EE4-BAAA-3D7BE658F04D}"/>
          </ac:spMkLst>
        </pc:spChg>
        <pc:spChg chg="add mod">
          <ac:chgData name="Vorobtsov, Igor" userId="f5aeaeac-3d3e-4969-b829-554408cd8622" providerId="ADAL" clId="{C7D3E62C-A495-4F23-897A-7E0062EAF1DC}" dt="2021-02-25T20:00:22.995" v="292" actId="164"/>
          <ac:spMkLst>
            <pc:docMk/>
            <pc:sldMk cId="1942638373" sldId="2103813374"/>
            <ac:spMk id="47" creationId="{F1EDCA1A-B12E-4A86-A32E-37D16468DF0D}"/>
          </ac:spMkLst>
        </pc:spChg>
        <pc:spChg chg="add mod">
          <ac:chgData name="Vorobtsov, Igor" userId="f5aeaeac-3d3e-4969-b829-554408cd8622" providerId="ADAL" clId="{C7D3E62C-A495-4F23-897A-7E0062EAF1DC}" dt="2021-02-25T20:00:22.995" v="292" actId="164"/>
          <ac:spMkLst>
            <pc:docMk/>
            <pc:sldMk cId="1942638373" sldId="2103813374"/>
            <ac:spMk id="48" creationId="{C6F04BEE-FFE3-47D8-84BD-6ED65259E726}"/>
          </ac:spMkLst>
        </pc:spChg>
        <pc:grpChg chg="add mod">
          <ac:chgData name="Vorobtsov, Igor" userId="f5aeaeac-3d3e-4969-b829-554408cd8622" providerId="ADAL" clId="{C7D3E62C-A495-4F23-897A-7E0062EAF1DC}" dt="2021-02-25T19:55:31.107" v="229" actId="164"/>
          <ac:grpSpMkLst>
            <pc:docMk/>
            <pc:sldMk cId="1942638373" sldId="2103813374"/>
            <ac:grpSpMk id="8" creationId="{8A26875B-BFC6-4EA0-B00A-66F676B786A3}"/>
          </ac:grpSpMkLst>
        </pc:grpChg>
        <pc:grpChg chg="add mod">
          <ac:chgData name="Vorobtsov, Igor" userId="f5aeaeac-3d3e-4969-b829-554408cd8622" providerId="ADAL" clId="{C7D3E62C-A495-4F23-897A-7E0062EAF1DC}" dt="2021-02-25T20:00:26.738" v="293" actId="1076"/>
          <ac:grpSpMkLst>
            <pc:docMk/>
            <pc:sldMk cId="1942638373" sldId="2103813374"/>
            <ac:grpSpMk id="9" creationId="{FD7BB3E0-2D69-484B-A1CF-176C9282DC26}"/>
          </ac:grpSpMkLst>
        </pc:grpChg>
        <pc:grpChg chg="del mod">
          <ac:chgData name="Vorobtsov, Igor" userId="f5aeaeac-3d3e-4969-b829-554408cd8622" providerId="ADAL" clId="{C7D3E62C-A495-4F23-897A-7E0062EAF1DC}" dt="2021-02-25T19:50:05.434" v="127" actId="478"/>
          <ac:grpSpMkLst>
            <pc:docMk/>
            <pc:sldMk cId="1942638373" sldId="2103813374"/>
            <ac:grpSpMk id="19" creationId="{306E7C35-A71A-42E4-A9AE-E13623A366C4}"/>
          </ac:grpSpMkLst>
        </pc:grpChg>
        <pc:grpChg chg="add del mod">
          <ac:chgData name="Vorobtsov, Igor" userId="f5aeaeac-3d3e-4969-b829-554408cd8622" providerId="ADAL" clId="{C7D3E62C-A495-4F23-897A-7E0062EAF1DC}" dt="2021-02-25T19:46:11.024" v="77"/>
          <ac:grpSpMkLst>
            <pc:docMk/>
            <pc:sldMk cId="1942638373" sldId="2103813374"/>
            <ac:grpSpMk id="32" creationId="{C9B92B7D-FD86-4208-A246-BB16F22DA94D}"/>
          </ac:grpSpMkLst>
        </pc:grpChg>
        <pc:cxnChg chg="add mod">
          <ac:chgData name="Vorobtsov, Igor" userId="f5aeaeac-3d3e-4969-b829-554408cd8622" providerId="ADAL" clId="{C7D3E62C-A495-4F23-897A-7E0062EAF1DC}" dt="2021-02-25T19:55:31.107" v="229" actId="164"/>
          <ac:cxnSpMkLst>
            <pc:docMk/>
            <pc:sldMk cId="1942638373" sldId="2103813374"/>
            <ac:cxnSpMk id="38" creationId="{6E2FF4B3-B733-449B-9A51-5791BE0E3EAD}"/>
          </ac:cxnSpMkLst>
        </pc:cxnChg>
        <pc:cxnChg chg="add del mod">
          <ac:chgData name="Vorobtsov, Igor" userId="f5aeaeac-3d3e-4969-b829-554408cd8622" providerId="ADAL" clId="{C7D3E62C-A495-4F23-897A-7E0062EAF1DC}" dt="2021-02-25T19:55:10.212" v="224" actId="478"/>
          <ac:cxnSpMkLst>
            <pc:docMk/>
            <pc:sldMk cId="1942638373" sldId="2103813374"/>
            <ac:cxnSpMk id="43" creationId="{013EF2F8-5FB4-4708-B940-EFD5EA59075F}"/>
          </ac:cxnSpMkLst>
        </pc:cxnChg>
        <pc:cxnChg chg="add mod">
          <ac:chgData name="Vorobtsov, Igor" userId="f5aeaeac-3d3e-4969-b829-554408cd8622" providerId="ADAL" clId="{C7D3E62C-A495-4F23-897A-7E0062EAF1DC}" dt="2021-02-25T19:55:31.107" v="229" actId="164"/>
          <ac:cxnSpMkLst>
            <pc:docMk/>
            <pc:sldMk cId="1942638373" sldId="2103813374"/>
            <ac:cxnSpMk id="44" creationId="{5B0A01E5-4886-4364-AD62-3A0B054A2933}"/>
          </ac:cxnSpMkLst>
        </pc:cxnChg>
      </pc:sldChg>
      <pc:sldChg chg="addSp delSp modSp add del mod">
        <pc:chgData name="Vorobtsov, Igor" userId="f5aeaeac-3d3e-4969-b829-554408cd8622" providerId="ADAL" clId="{C7D3E62C-A495-4F23-897A-7E0062EAF1DC}" dt="2021-02-25T20:06:43.991" v="466" actId="47"/>
        <pc:sldMkLst>
          <pc:docMk/>
          <pc:sldMk cId="1929589279" sldId="2103813375"/>
        </pc:sldMkLst>
        <pc:spChg chg="del">
          <ac:chgData name="Vorobtsov, Igor" userId="f5aeaeac-3d3e-4969-b829-554408cd8622" providerId="ADAL" clId="{C7D3E62C-A495-4F23-897A-7E0062EAF1DC}" dt="2021-02-25T19:46:47.333" v="93" actId="478"/>
          <ac:spMkLst>
            <pc:docMk/>
            <pc:sldMk cId="1929589279" sldId="2103813375"/>
            <ac:spMk id="2" creationId="{BB670752-5F2C-41C7-9400-A0B5702B1C69}"/>
          </ac:spMkLst>
        </pc:spChg>
        <pc:spChg chg="mod">
          <ac:chgData name="Vorobtsov, Igor" userId="f5aeaeac-3d3e-4969-b829-554408cd8622" providerId="ADAL" clId="{C7D3E62C-A495-4F23-897A-7E0062EAF1DC}" dt="2021-02-25T19:44:20.122" v="74"/>
          <ac:spMkLst>
            <pc:docMk/>
            <pc:sldMk cId="1929589279" sldId="2103813375"/>
            <ac:spMk id="3" creationId="{F2D6D562-98D7-465E-8BAB-5A997592C453}"/>
          </ac:spMkLst>
        </pc:spChg>
        <pc:spChg chg="add del mod">
          <ac:chgData name="Vorobtsov, Igor" userId="f5aeaeac-3d3e-4969-b829-554408cd8622" providerId="ADAL" clId="{C7D3E62C-A495-4F23-897A-7E0062EAF1DC}" dt="2021-02-25T19:46:48.811" v="94"/>
          <ac:spMkLst>
            <pc:docMk/>
            <pc:sldMk cId="1929589279" sldId="2103813375"/>
            <ac:spMk id="5" creationId="{69689754-7F37-4731-8C41-E5C5B95C2FB5}"/>
          </ac:spMkLst>
        </pc:spChg>
        <pc:spChg chg="mod">
          <ac:chgData name="Vorobtsov, Igor" userId="f5aeaeac-3d3e-4969-b829-554408cd8622" providerId="ADAL" clId="{C7D3E62C-A495-4F23-897A-7E0062EAF1DC}" dt="2021-02-25T20:01:58.853" v="321" actId="21"/>
          <ac:spMkLst>
            <pc:docMk/>
            <pc:sldMk cId="1929589279" sldId="2103813375"/>
            <ac:spMk id="29" creationId="{E97F4680-4000-4657-8DD7-D295C2F09A34}"/>
          </ac:spMkLst>
        </pc:spChg>
        <pc:spChg chg="add mod">
          <ac:chgData name="Vorobtsov, Igor" userId="f5aeaeac-3d3e-4969-b829-554408cd8622" providerId="ADAL" clId="{C7D3E62C-A495-4F23-897A-7E0062EAF1DC}" dt="2021-02-25T19:46:50.645" v="95" actId="1076"/>
          <ac:spMkLst>
            <pc:docMk/>
            <pc:sldMk cId="1929589279" sldId="2103813375"/>
            <ac:spMk id="30" creationId="{43F6778B-966E-462E-AA2B-71605844A431}"/>
          </ac:spMkLst>
        </pc:spChg>
      </pc:sldChg>
      <pc:sldChg chg="modSp add del mod">
        <pc:chgData name="Vorobtsov, Igor" userId="f5aeaeac-3d3e-4969-b829-554408cd8622" providerId="ADAL" clId="{C7D3E62C-A495-4F23-897A-7E0062EAF1DC}" dt="2021-02-25T20:12:56.133" v="548" actId="47"/>
        <pc:sldMkLst>
          <pc:docMk/>
          <pc:sldMk cId="3586824456" sldId="2103813376"/>
        </pc:sldMkLst>
        <pc:spChg chg="mod">
          <ac:chgData name="Vorobtsov, Igor" userId="f5aeaeac-3d3e-4969-b829-554408cd8622" providerId="ADAL" clId="{C7D3E62C-A495-4F23-897A-7E0062EAF1DC}" dt="2021-02-25T19:44:20.122" v="74"/>
          <ac:spMkLst>
            <pc:docMk/>
            <pc:sldMk cId="3586824456" sldId="2103813376"/>
            <ac:spMk id="3" creationId="{CBE504C4-1653-4B66-A536-AF2673FC09E5}"/>
          </ac:spMkLst>
        </pc:spChg>
        <pc:spChg chg="mod">
          <ac:chgData name="Vorobtsov, Igor" userId="f5aeaeac-3d3e-4969-b829-554408cd8622" providerId="ADAL" clId="{C7D3E62C-A495-4F23-897A-7E0062EAF1DC}" dt="2021-02-25T20:08:26.224" v="493" actId="21"/>
          <ac:spMkLst>
            <pc:docMk/>
            <pc:sldMk cId="3586824456" sldId="2103813376"/>
            <ac:spMk id="26" creationId="{A03687AE-43A7-46CB-AB8E-DD70EF7F37CF}"/>
          </ac:spMkLst>
        </pc:spChg>
      </pc:sldChg>
      <pc:sldChg chg="addSp delSp modSp add del mod">
        <pc:chgData name="Vorobtsov, Igor" userId="f5aeaeac-3d3e-4969-b829-554408cd8622" providerId="ADAL" clId="{C7D3E62C-A495-4F23-897A-7E0062EAF1DC}" dt="2021-02-25T20:25:07.739" v="629" actId="47"/>
        <pc:sldMkLst>
          <pc:docMk/>
          <pc:sldMk cId="3616578728" sldId="2103813377"/>
        </pc:sldMkLst>
        <pc:spChg chg="mod">
          <ac:chgData name="Vorobtsov, Igor" userId="f5aeaeac-3d3e-4969-b829-554408cd8622" providerId="ADAL" clId="{C7D3E62C-A495-4F23-897A-7E0062EAF1DC}" dt="2021-02-25T19:44:20.122" v="74"/>
          <ac:spMkLst>
            <pc:docMk/>
            <pc:sldMk cId="3616578728" sldId="2103813377"/>
            <ac:spMk id="4" creationId="{EC4706F2-67D9-46D0-B9D2-7E29244B3CFF}"/>
          </ac:spMkLst>
        </pc:spChg>
        <pc:spChg chg="add mod">
          <ac:chgData name="Vorobtsov, Igor" userId="f5aeaeac-3d3e-4969-b829-554408cd8622" providerId="ADAL" clId="{C7D3E62C-A495-4F23-897A-7E0062EAF1DC}" dt="2021-02-25T20:14:48.900" v="550" actId="21"/>
          <ac:spMkLst>
            <pc:docMk/>
            <pc:sldMk cId="3616578728" sldId="2103813377"/>
            <ac:spMk id="6" creationId="{81D97A07-127C-4595-87C6-C5E6C68E2AA4}"/>
          </ac:spMkLst>
        </pc:spChg>
        <pc:spChg chg="del">
          <ac:chgData name="Vorobtsov, Igor" userId="f5aeaeac-3d3e-4969-b829-554408cd8622" providerId="ADAL" clId="{C7D3E62C-A495-4F23-897A-7E0062EAF1DC}" dt="2021-02-25T20:14:48.900" v="550" actId="21"/>
          <ac:spMkLst>
            <pc:docMk/>
            <pc:sldMk cId="3616578728" sldId="2103813377"/>
            <ac:spMk id="10" creationId="{AC874B86-13C4-460F-9045-E6E67DE284C3}"/>
          </ac:spMkLst>
        </pc:spChg>
        <pc:spChg chg="mod">
          <ac:chgData name="Vorobtsov, Igor" userId="f5aeaeac-3d3e-4969-b829-554408cd8622" providerId="ADAL" clId="{C7D3E62C-A495-4F23-897A-7E0062EAF1DC}" dt="2021-02-25T20:15:07.015" v="556" actId="21"/>
          <ac:spMkLst>
            <pc:docMk/>
            <pc:sldMk cId="3616578728" sldId="2103813377"/>
            <ac:spMk id="21" creationId="{79D2F355-52DC-4F5F-BFBF-80CFFFF96575}"/>
          </ac:spMkLst>
        </pc:spChg>
      </pc:sldChg>
      <pc:sldChg chg="addSp delSp modSp add mod delAnim modNotesTx">
        <pc:chgData name="Vorobtsov, Igor" userId="f5aeaeac-3d3e-4969-b829-554408cd8622" providerId="ADAL" clId="{C7D3E62C-A495-4F23-897A-7E0062EAF1DC}" dt="2021-03-01T22:00:26.112" v="2756" actId="20577"/>
        <pc:sldMkLst>
          <pc:docMk/>
          <pc:sldMk cId="427564116" sldId="2103813378"/>
        </pc:sldMkLst>
        <pc:spChg chg="mod">
          <ac:chgData name="Vorobtsov, Igor" userId="f5aeaeac-3d3e-4969-b829-554408cd8622" providerId="ADAL" clId="{C7D3E62C-A495-4F23-897A-7E0062EAF1DC}" dt="2021-03-01T19:27:47" v="2393" actId="20577"/>
          <ac:spMkLst>
            <pc:docMk/>
            <pc:sldMk cId="427564116" sldId="2103813378"/>
            <ac:spMk id="2" creationId="{BB670752-5F2C-41C7-9400-A0B5702B1C69}"/>
          </ac:spMkLst>
        </pc:spChg>
        <pc:spChg chg="add mod">
          <ac:chgData name="Vorobtsov, Igor" userId="f5aeaeac-3d3e-4969-b829-554408cd8622" providerId="ADAL" clId="{C7D3E62C-A495-4F23-897A-7E0062EAF1DC}" dt="2021-03-01T19:27:11.686" v="2369" actId="571"/>
          <ac:spMkLst>
            <pc:docMk/>
            <pc:sldMk cId="427564116" sldId="2103813378"/>
            <ac:spMk id="9" creationId="{6AF7A994-92EA-461C-A12B-7F410997E326}"/>
          </ac:spMkLst>
        </pc:spChg>
        <pc:spChg chg="mod">
          <ac:chgData name="Vorobtsov, Igor" userId="f5aeaeac-3d3e-4969-b829-554408cd8622" providerId="ADAL" clId="{C7D3E62C-A495-4F23-897A-7E0062EAF1DC}" dt="2021-02-26T20:05:13.842" v="1637" actId="21"/>
          <ac:spMkLst>
            <pc:docMk/>
            <pc:sldMk cId="427564116" sldId="2103813378"/>
            <ac:spMk id="11" creationId="{63F2B138-A448-454D-82D8-4E8BE86791C5}"/>
          </ac:spMkLst>
        </pc:spChg>
        <pc:spChg chg="add mod topLvl">
          <ac:chgData name="Vorobtsov, Igor" userId="f5aeaeac-3d3e-4969-b829-554408cd8622" providerId="ADAL" clId="{C7D3E62C-A495-4F23-897A-7E0062EAF1DC}" dt="2021-03-01T19:28:24.572" v="2413" actId="6549"/>
          <ac:spMkLst>
            <pc:docMk/>
            <pc:sldMk cId="427564116" sldId="2103813378"/>
            <ac:spMk id="12" creationId="{B898AA75-08C8-4C95-8840-2B896AD439F8}"/>
          </ac:spMkLst>
        </pc:spChg>
        <pc:spChg chg="add mod topLvl">
          <ac:chgData name="Vorobtsov, Igor" userId="f5aeaeac-3d3e-4969-b829-554408cd8622" providerId="ADAL" clId="{C7D3E62C-A495-4F23-897A-7E0062EAF1DC}" dt="2021-03-01T19:28:20.815" v="2411"/>
          <ac:spMkLst>
            <pc:docMk/>
            <pc:sldMk cId="427564116" sldId="2103813378"/>
            <ac:spMk id="13" creationId="{7C8F1131-2451-4CFA-BE48-CC41452B38E1}"/>
          </ac:spMkLst>
        </pc:spChg>
        <pc:spChg chg="mod">
          <ac:chgData name="Vorobtsov, Igor" userId="f5aeaeac-3d3e-4969-b829-554408cd8622" providerId="ADAL" clId="{C7D3E62C-A495-4F23-897A-7E0062EAF1DC}" dt="2021-02-26T19:52:22.653" v="1453"/>
          <ac:spMkLst>
            <pc:docMk/>
            <pc:sldMk cId="427564116" sldId="2103813378"/>
            <ac:spMk id="24" creationId="{B22C8824-FEB2-43C0-8521-C32D8196B1E3}"/>
          </ac:spMkLst>
        </pc:spChg>
        <pc:spChg chg="mod">
          <ac:chgData name="Vorobtsov, Igor" userId="f5aeaeac-3d3e-4969-b829-554408cd8622" providerId="ADAL" clId="{C7D3E62C-A495-4F23-897A-7E0062EAF1DC}" dt="2021-03-01T19:27:49.707" v="2394" actId="6549"/>
          <ac:spMkLst>
            <pc:docMk/>
            <pc:sldMk cId="427564116" sldId="2103813378"/>
            <ac:spMk id="25" creationId="{20DEF8B1-3C8F-4C41-ABD7-E7CC73404A87}"/>
          </ac:spMkLst>
        </pc:spChg>
        <pc:spChg chg="del">
          <ac:chgData name="Vorobtsov, Igor" userId="f5aeaeac-3d3e-4969-b829-554408cd8622" providerId="ADAL" clId="{C7D3E62C-A495-4F23-897A-7E0062EAF1DC}" dt="2021-02-26T20:05:34.004" v="1641" actId="478"/>
          <ac:spMkLst>
            <pc:docMk/>
            <pc:sldMk cId="427564116" sldId="2103813378"/>
            <ac:spMk id="26" creationId="{A6311792-36D0-454B-9A25-B719A9DD3548}"/>
          </ac:spMkLst>
        </pc:spChg>
        <pc:grpChg chg="add del mod">
          <ac:chgData name="Vorobtsov, Igor" userId="f5aeaeac-3d3e-4969-b829-554408cd8622" providerId="ADAL" clId="{C7D3E62C-A495-4F23-897A-7E0062EAF1DC}" dt="2021-03-01T19:27:15.741" v="2370" actId="165"/>
          <ac:grpSpMkLst>
            <pc:docMk/>
            <pc:sldMk cId="427564116" sldId="2103813378"/>
            <ac:grpSpMk id="4" creationId="{631B18A4-4D39-4213-BCEB-28C9CE5A9623}"/>
          </ac:grpSpMkLst>
        </pc:grpChg>
        <pc:grpChg chg="add mod">
          <ac:chgData name="Vorobtsov, Igor" userId="f5aeaeac-3d3e-4969-b829-554408cd8622" providerId="ADAL" clId="{C7D3E62C-A495-4F23-897A-7E0062EAF1DC}" dt="2021-03-01T19:28:20.815" v="2411"/>
          <ac:grpSpMkLst>
            <pc:docMk/>
            <pc:sldMk cId="427564116" sldId="2103813378"/>
            <ac:grpSpMk id="5" creationId="{8A114EA7-3C07-4F3A-A81B-2D977B7D1199}"/>
          </ac:grpSpMkLst>
        </pc:grpChg>
        <pc:grpChg chg="del">
          <ac:chgData name="Vorobtsov, Igor" userId="f5aeaeac-3d3e-4969-b829-554408cd8622" providerId="ADAL" clId="{C7D3E62C-A495-4F23-897A-7E0062EAF1DC}" dt="2021-02-26T20:05:32.684" v="1640" actId="478"/>
          <ac:grpSpMkLst>
            <pc:docMk/>
            <pc:sldMk cId="427564116" sldId="2103813378"/>
            <ac:grpSpMk id="9" creationId="{A0086F56-689B-42A7-8469-9670CE6FF239}"/>
          </ac:grpSpMkLst>
        </pc:grpChg>
        <pc:picChg chg="mod">
          <ac:chgData name="Vorobtsov, Igor" userId="f5aeaeac-3d3e-4969-b829-554408cd8622" providerId="ADAL" clId="{C7D3E62C-A495-4F23-897A-7E0062EAF1DC}" dt="2021-02-26T20:06:32.954" v="1651" actId="1076"/>
          <ac:picMkLst>
            <pc:docMk/>
            <pc:sldMk cId="427564116" sldId="2103813378"/>
            <ac:picMk id="3" creationId="{FA3E3CE3-C140-4EB7-98E8-CAD2B59B97D9}"/>
          </ac:picMkLst>
        </pc:picChg>
      </pc:sldChg>
      <pc:sldChg chg="modSp">
        <pc:chgData name="Vorobtsov, Igor" userId="f5aeaeac-3d3e-4969-b829-554408cd8622" providerId="ADAL" clId="{C7D3E62C-A495-4F23-897A-7E0062EAF1DC}" dt="2021-03-01T21:18:14.818" v="2509" actId="207"/>
        <pc:sldMkLst>
          <pc:docMk/>
          <pc:sldMk cId="791762120" sldId="2103813380"/>
        </pc:sldMkLst>
        <pc:spChg chg="mod">
          <ac:chgData name="Vorobtsov, Igor" userId="f5aeaeac-3d3e-4969-b829-554408cd8622" providerId="ADAL" clId="{C7D3E62C-A495-4F23-897A-7E0062EAF1DC}" dt="2021-03-01T21:17:40.362" v="2505" actId="207"/>
          <ac:spMkLst>
            <pc:docMk/>
            <pc:sldMk cId="791762120" sldId="2103813380"/>
            <ac:spMk id="3" creationId="{5189B4EE-3426-44C4-B67F-3E8195446D17}"/>
          </ac:spMkLst>
        </pc:spChg>
        <pc:spChg chg="mod">
          <ac:chgData name="Vorobtsov, Igor" userId="f5aeaeac-3d3e-4969-b829-554408cd8622" providerId="ADAL" clId="{C7D3E62C-A495-4F23-897A-7E0062EAF1DC}" dt="2021-03-01T21:18:14.818" v="2509" actId="207"/>
          <ac:spMkLst>
            <pc:docMk/>
            <pc:sldMk cId="791762120" sldId="2103813380"/>
            <ac:spMk id="35" creationId="{D4C1999C-4F4B-439E-BD5D-7F10340B26D1}"/>
          </ac:spMkLst>
        </pc:spChg>
      </pc:sldChg>
      <pc:sldChg chg="del">
        <pc:chgData name="Vorobtsov, Igor" userId="f5aeaeac-3d3e-4969-b829-554408cd8622" providerId="ADAL" clId="{C7D3E62C-A495-4F23-897A-7E0062EAF1DC}" dt="2021-02-25T20:46:04.935" v="866" actId="47"/>
        <pc:sldMkLst>
          <pc:docMk/>
          <pc:sldMk cId="3504744197" sldId="2103813381"/>
        </pc:sldMkLst>
      </pc:sldChg>
      <pc:sldChg chg="addSp delSp modSp add mod delAnim">
        <pc:chgData name="Vorobtsov, Igor" userId="f5aeaeac-3d3e-4969-b829-554408cd8622" providerId="ADAL" clId="{C7D3E62C-A495-4F23-897A-7E0062EAF1DC}" dt="2021-03-01T19:26:47.373" v="2361" actId="6549"/>
        <pc:sldMkLst>
          <pc:docMk/>
          <pc:sldMk cId="3530940428" sldId="2103813381"/>
        </pc:sldMkLst>
        <pc:spChg chg="mod">
          <ac:chgData name="Vorobtsov, Igor" userId="f5aeaeac-3d3e-4969-b829-554408cd8622" providerId="ADAL" clId="{C7D3E62C-A495-4F23-897A-7E0062EAF1DC}" dt="2021-02-26T20:02:07.850" v="1580" actId="1076"/>
          <ac:spMkLst>
            <pc:docMk/>
            <pc:sldMk cId="3530940428" sldId="2103813381"/>
            <ac:spMk id="2" creationId="{BB670752-5F2C-41C7-9400-A0B5702B1C69}"/>
          </ac:spMkLst>
        </pc:spChg>
        <pc:spChg chg="mod">
          <ac:chgData name="Vorobtsov, Igor" userId="f5aeaeac-3d3e-4969-b829-554408cd8622" providerId="ADAL" clId="{C7D3E62C-A495-4F23-897A-7E0062EAF1DC}" dt="2021-02-26T20:01:29.139" v="1567" actId="21"/>
          <ac:spMkLst>
            <pc:docMk/>
            <pc:sldMk cId="3530940428" sldId="2103813381"/>
            <ac:spMk id="11" creationId="{63F2B138-A448-454D-82D8-4E8BE86791C5}"/>
          </ac:spMkLst>
        </pc:spChg>
        <pc:spChg chg="del">
          <ac:chgData name="Vorobtsov, Igor" userId="f5aeaeac-3d3e-4969-b829-554408cd8622" providerId="ADAL" clId="{C7D3E62C-A495-4F23-897A-7E0062EAF1DC}" dt="2021-02-26T20:01:41.986" v="1572" actId="478"/>
          <ac:spMkLst>
            <pc:docMk/>
            <pc:sldMk cId="3530940428" sldId="2103813381"/>
            <ac:spMk id="14" creationId="{7E801F65-1EB1-45C0-991B-2397ABF89007}"/>
          </ac:spMkLst>
        </pc:spChg>
        <pc:spChg chg="del">
          <ac:chgData name="Vorobtsov, Igor" userId="f5aeaeac-3d3e-4969-b829-554408cd8622" providerId="ADAL" clId="{C7D3E62C-A495-4F23-897A-7E0062EAF1DC}" dt="2021-02-26T20:01:42.600" v="1573" actId="478"/>
          <ac:spMkLst>
            <pc:docMk/>
            <pc:sldMk cId="3530940428" sldId="2103813381"/>
            <ac:spMk id="15" creationId="{F60129E3-CC3F-4993-B009-8F25C88F2CE5}"/>
          </ac:spMkLst>
        </pc:spChg>
        <pc:spChg chg="del">
          <ac:chgData name="Vorobtsov, Igor" userId="f5aeaeac-3d3e-4969-b829-554408cd8622" providerId="ADAL" clId="{C7D3E62C-A495-4F23-897A-7E0062EAF1DC}" dt="2021-02-26T20:01:41.415" v="1571" actId="478"/>
          <ac:spMkLst>
            <pc:docMk/>
            <pc:sldMk cId="3530940428" sldId="2103813381"/>
            <ac:spMk id="16" creationId="{5BE3BE13-5CDD-4C37-8560-8E245C839EF5}"/>
          </ac:spMkLst>
        </pc:spChg>
        <pc:spChg chg="mod topLvl">
          <ac:chgData name="Vorobtsov, Igor" userId="f5aeaeac-3d3e-4969-b829-554408cd8622" providerId="ADAL" clId="{C7D3E62C-A495-4F23-897A-7E0062EAF1DC}" dt="2021-03-01T19:26:47.373" v="2361" actId="6549"/>
          <ac:spMkLst>
            <pc:docMk/>
            <pc:sldMk cId="3530940428" sldId="2103813381"/>
            <ac:spMk id="18" creationId="{E69E70A3-3735-494F-B5C8-9BDDA9905D16}"/>
          </ac:spMkLst>
        </pc:spChg>
        <pc:spChg chg="del mod topLvl">
          <ac:chgData name="Vorobtsov, Igor" userId="f5aeaeac-3d3e-4969-b829-554408cd8622" providerId="ADAL" clId="{C7D3E62C-A495-4F23-897A-7E0062EAF1DC}" dt="2021-02-26T20:04:25.318" v="1626" actId="478"/>
          <ac:spMkLst>
            <pc:docMk/>
            <pc:sldMk cId="3530940428" sldId="2103813381"/>
            <ac:spMk id="19" creationId="{6DA7A656-4063-4BEB-8BDB-27D0D13ED020}"/>
          </ac:spMkLst>
        </pc:spChg>
        <pc:spChg chg="add del mod">
          <ac:chgData name="Vorobtsov, Igor" userId="f5aeaeac-3d3e-4969-b829-554408cd8622" providerId="ADAL" clId="{C7D3E62C-A495-4F23-897A-7E0062EAF1DC}" dt="2021-02-26T20:03:53.328" v="1613" actId="478"/>
          <ac:spMkLst>
            <pc:docMk/>
            <pc:sldMk cId="3530940428" sldId="2103813381"/>
            <ac:spMk id="20" creationId="{24D1DCBA-56CD-4514-9A45-CE6D66EF069B}"/>
          </ac:spMkLst>
        </pc:spChg>
        <pc:spChg chg="add mod">
          <ac:chgData name="Vorobtsov, Igor" userId="f5aeaeac-3d3e-4969-b829-554408cd8622" providerId="ADAL" clId="{C7D3E62C-A495-4F23-897A-7E0062EAF1DC}" dt="2021-02-26T20:03:47.206" v="1612" actId="1036"/>
          <ac:spMkLst>
            <pc:docMk/>
            <pc:sldMk cId="3530940428" sldId="2103813381"/>
            <ac:spMk id="21" creationId="{0409A020-CC64-49B4-9D0C-68436F1B7E88}"/>
          </ac:spMkLst>
        </pc:spChg>
        <pc:spChg chg="add mod">
          <ac:chgData name="Vorobtsov, Igor" userId="f5aeaeac-3d3e-4969-b829-554408cd8622" providerId="ADAL" clId="{C7D3E62C-A495-4F23-897A-7E0062EAF1DC}" dt="2021-02-26T20:04:15.001" v="1624" actId="14100"/>
          <ac:spMkLst>
            <pc:docMk/>
            <pc:sldMk cId="3530940428" sldId="2103813381"/>
            <ac:spMk id="22" creationId="{45F5C0E6-D244-47CF-BED2-04AE314B3882}"/>
          </ac:spMkLst>
        </pc:spChg>
        <pc:spChg chg="add mod">
          <ac:chgData name="Vorobtsov, Igor" userId="f5aeaeac-3d3e-4969-b829-554408cd8622" providerId="ADAL" clId="{C7D3E62C-A495-4F23-897A-7E0062EAF1DC}" dt="2021-02-26T20:04:18.158" v="1625" actId="14100"/>
          <ac:spMkLst>
            <pc:docMk/>
            <pc:sldMk cId="3530940428" sldId="2103813381"/>
            <ac:spMk id="23" creationId="{433CF31F-1A36-4937-9BE3-5AAD842F6EBE}"/>
          </ac:spMkLst>
        </pc:spChg>
        <pc:spChg chg="mod">
          <ac:chgData name="Vorobtsov, Igor" userId="f5aeaeac-3d3e-4969-b829-554408cd8622" providerId="ADAL" clId="{C7D3E62C-A495-4F23-897A-7E0062EAF1DC}" dt="2021-02-26T19:52:22.653" v="1453"/>
          <ac:spMkLst>
            <pc:docMk/>
            <pc:sldMk cId="3530940428" sldId="2103813381"/>
            <ac:spMk id="24" creationId="{B22C8824-FEB2-43C0-8521-C32D8196B1E3}"/>
          </ac:spMkLst>
        </pc:spChg>
        <pc:spChg chg="mod">
          <ac:chgData name="Vorobtsov, Igor" userId="f5aeaeac-3d3e-4969-b829-554408cd8622" providerId="ADAL" clId="{C7D3E62C-A495-4F23-897A-7E0062EAF1DC}" dt="2021-02-26T20:02:36.161" v="1585" actId="1076"/>
          <ac:spMkLst>
            <pc:docMk/>
            <pc:sldMk cId="3530940428" sldId="2103813381"/>
            <ac:spMk id="25" creationId="{20DEF8B1-3C8F-4C41-ABD7-E7CC73404A87}"/>
          </ac:spMkLst>
        </pc:spChg>
        <pc:spChg chg="add mod">
          <ac:chgData name="Vorobtsov, Igor" userId="f5aeaeac-3d3e-4969-b829-554408cd8622" providerId="ADAL" clId="{C7D3E62C-A495-4F23-897A-7E0062EAF1DC}" dt="2021-02-26T20:04:32.184" v="1629" actId="14100"/>
          <ac:spMkLst>
            <pc:docMk/>
            <pc:sldMk cId="3530940428" sldId="2103813381"/>
            <ac:spMk id="26" creationId="{A2145FB3-B2B1-42E6-B392-ED84E1DEDF5A}"/>
          </ac:spMkLst>
        </pc:spChg>
        <pc:grpChg chg="del">
          <ac:chgData name="Vorobtsov, Igor" userId="f5aeaeac-3d3e-4969-b829-554408cd8622" providerId="ADAL" clId="{C7D3E62C-A495-4F23-897A-7E0062EAF1DC}" dt="2021-02-26T20:01:40.225" v="1570" actId="478"/>
          <ac:grpSpMkLst>
            <pc:docMk/>
            <pc:sldMk cId="3530940428" sldId="2103813381"/>
            <ac:grpSpMk id="9" creationId="{A0086F56-689B-42A7-8469-9670CE6FF239}"/>
          </ac:grpSpMkLst>
        </pc:grpChg>
        <pc:grpChg chg="add del mod">
          <ac:chgData name="Vorobtsov, Igor" userId="f5aeaeac-3d3e-4969-b829-554408cd8622" providerId="ADAL" clId="{C7D3E62C-A495-4F23-897A-7E0062EAF1DC}" dt="2021-02-26T20:04:25.318" v="1626" actId="478"/>
          <ac:grpSpMkLst>
            <pc:docMk/>
            <pc:sldMk cId="3530940428" sldId="2103813381"/>
            <ac:grpSpMk id="17" creationId="{99E86155-134A-47F8-BBA2-67945802B912}"/>
          </ac:grpSpMkLst>
        </pc:grpChg>
        <pc:picChg chg="mod">
          <ac:chgData name="Vorobtsov, Igor" userId="f5aeaeac-3d3e-4969-b829-554408cd8622" providerId="ADAL" clId="{C7D3E62C-A495-4F23-897A-7E0062EAF1DC}" dt="2021-02-26T20:04:38.122" v="1630" actId="1076"/>
          <ac:picMkLst>
            <pc:docMk/>
            <pc:sldMk cId="3530940428" sldId="2103813381"/>
            <ac:picMk id="3" creationId="{FA5585D6-1B86-421B-BB2A-76FC0499A082}"/>
          </ac:picMkLst>
        </pc:picChg>
      </pc:sldChg>
      <pc:sldChg chg="modSp mod">
        <pc:chgData name="Vorobtsov, Igor" userId="f5aeaeac-3d3e-4969-b829-554408cd8622" providerId="ADAL" clId="{C7D3E62C-A495-4F23-897A-7E0062EAF1DC}" dt="2021-03-01T21:13:30.434" v="2478" actId="20577"/>
        <pc:sldMkLst>
          <pc:docMk/>
          <pc:sldMk cId="3312696949" sldId="2103813384"/>
        </pc:sldMkLst>
        <pc:spChg chg="mod">
          <ac:chgData name="Vorobtsov, Igor" userId="f5aeaeac-3d3e-4969-b829-554408cd8622" providerId="ADAL" clId="{C7D3E62C-A495-4F23-897A-7E0062EAF1DC}" dt="2021-03-01T21:13:30.434" v="2478" actId="20577"/>
          <ac:spMkLst>
            <pc:docMk/>
            <pc:sldMk cId="3312696949" sldId="2103813384"/>
            <ac:spMk id="3" creationId="{1E8BA31D-0AA8-D54E-B634-EBC68881B8F3}"/>
          </ac:spMkLst>
        </pc:spChg>
      </pc:sldChg>
      <pc:sldChg chg="modSp">
        <pc:chgData name="Vorobtsov, Igor" userId="f5aeaeac-3d3e-4969-b829-554408cd8622" providerId="ADAL" clId="{C7D3E62C-A495-4F23-897A-7E0062EAF1DC}" dt="2021-03-01T21:16:56.786" v="2502" actId="207"/>
        <pc:sldMkLst>
          <pc:docMk/>
          <pc:sldMk cId="453627382" sldId="2103813385"/>
        </pc:sldMkLst>
        <pc:spChg chg="mod">
          <ac:chgData name="Vorobtsov, Igor" userId="f5aeaeac-3d3e-4969-b829-554408cd8622" providerId="ADAL" clId="{C7D3E62C-A495-4F23-897A-7E0062EAF1DC}" dt="2021-03-01T21:16:38.119" v="2495" actId="207"/>
          <ac:spMkLst>
            <pc:docMk/>
            <pc:sldMk cId="453627382" sldId="2103813385"/>
            <ac:spMk id="3" creationId="{5189B4EE-3426-44C4-B67F-3E8195446D17}"/>
          </ac:spMkLst>
        </pc:spChg>
        <pc:spChg chg="mod">
          <ac:chgData name="Vorobtsov, Igor" userId="f5aeaeac-3d3e-4969-b829-554408cd8622" providerId="ADAL" clId="{C7D3E62C-A495-4F23-897A-7E0062EAF1DC}" dt="2021-03-01T21:16:56.786" v="2502" actId="207"/>
          <ac:spMkLst>
            <pc:docMk/>
            <pc:sldMk cId="453627382" sldId="2103813385"/>
            <ac:spMk id="17" creationId="{B62621FC-1E2E-4E0C-AD0B-982944D1254B}"/>
          </ac:spMkLst>
        </pc:spChg>
      </pc:sldChg>
      <pc:sldChg chg="addSp delSp modSp add mod delAnim modAnim">
        <pc:chgData name="Vorobtsov, Igor" userId="f5aeaeac-3d3e-4969-b829-554408cd8622" providerId="ADAL" clId="{C7D3E62C-A495-4F23-897A-7E0062EAF1DC}" dt="2021-02-26T20:41:16.645" v="2029" actId="5793"/>
        <pc:sldMkLst>
          <pc:docMk/>
          <pc:sldMk cId="3942571542" sldId="2103813387"/>
        </pc:sldMkLst>
        <pc:spChg chg="add mod">
          <ac:chgData name="Vorobtsov, Igor" userId="f5aeaeac-3d3e-4969-b829-554408cd8622" providerId="ADAL" clId="{C7D3E62C-A495-4F23-897A-7E0062EAF1DC}" dt="2021-02-26T20:41:16.645" v="2029" actId="5793"/>
          <ac:spMkLst>
            <pc:docMk/>
            <pc:sldMk cId="3942571542" sldId="2103813387"/>
            <ac:spMk id="2" creationId="{F51C3180-D25B-494D-B611-AC7A92BE7D62}"/>
          </ac:spMkLst>
        </pc:spChg>
        <pc:spChg chg="del mod">
          <ac:chgData name="Vorobtsov, Igor" userId="f5aeaeac-3d3e-4969-b829-554408cd8622" providerId="ADAL" clId="{C7D3E62C-A495-4F23-897A-7E0062EAF1DC}" dt="2021-02-26T20:39:49.658" v="1982" actId="478"/>
          <ac:spMkLst>
            <pc:docMk/>
            <pc:sldMk cId="3942571542" sldId="2103813387"/>
            <ac:spMk id="4" creationId="{1D183BB2-4D9B-7D48-AAEA-8D42C013BB97}"/>
          </ac:spMkLst>
        </pc:spChg>
        <pc:spChg chg="mod">
          <ac:chgData name="Vorobtsov, Igor" userId="f5aeaeac-3d3e-4969-b829-554408cd8622" providerId="ADAL" clId="{C7D3E62C-A495-4F23-897A-7E0062EAF1DC}" dt="2021-02-26T20:40:23.048" v="2020" actId="1036"/>
          <ac:spMkLst>
            <pc:docMk/>
            <pc:sldMk cId="3942571542" sldId="2103813387"/>
            <ac:spMk id="8" creationId="{93E9BF81-3ACA-E24F-9AB9-86083B54C05C}"/>
          </ac:spMkLst>
        </pc:spChg>
        <pc:spChg chg="del mod">
          <ac:chgData name="Vorobtsov, Igor" userId="f5aeaeac-3d3e-4969-b829-554408cd8622" providerId="ADAL" clId="{C7D3E62C-A495-4F23-897A-7E0062EAF1DC}" dt="2021-02-26T20:38:28.057" v="1959" actId="478"/>
          <ac:spMkLst>
            <pc:docMk/>
            <pc:sldMk cId="3942571542" sldId="2103813387"/>
            <ac:spMk id="9" creationId="{F440EC24-5B73-4351-823E-2E0E44DCBB8C}"/>
          </ac:spMkLst>
        </pc:spChg>
        <pc:spChg chg="add mod">
          <ac:chgData name="Vorobtsov, Igor" userId="f5aeaeac-3d3e-4969-b829-554408cd8622" providerId="ADAL" clId="{C7D3E62C-A495-4F23-897A-7E0062EAF1DC}" dt="2021-02-26T20:39:26.654" v="1973" actId="6549"/>
          <ac:spMkLst>
            <pc:docMk/>
            <pc:sldMk cId="3942571542" sldId="2103813387"/>
            <ac:spMk id="10" creationId="{C480B189-A577-445F-B494-62C7C89081F3}"/>
          </ac:spMkLst>
        </pc:spChg>
        <pc:spChg chg="add mod">
          <ac:chgData name="Vorobtsov, Igor" userId="f5aeaeac-3d3e-4969-b829-554408cd8622" providerId="ADAL" clId="{C7D3E62C-A495-4F23-897A-7E0062EAF1DC}" dt="2021-02-26T20:40:46.708" v="2023" actId="14100"/>
          <ac:spMkLst>
            <pc:docMk/>
            <pc:sldMk cId="3942571542" sldId="2103813387"/>
            <ac:spMk id="11" creationId="{5B6B73DA-D314-4002-806D-ECB18FDBBDA5}"/>
          </ac:spMkLst>
        </pc:spChg>
        <pc:spChg chg="del">
          <ac:chgData name="Vorobtsov, Igor" userId="f5aeaeac-3d3e-4969-b829-554408cd8622" providerId="ADAL" clId="{C7D3E62C-A495-4F23-897A-7E0062EAF1DC}" dt="2021-02-26T20:38:30.195" v="1961" actId="478"/>
          <ac:spMkLst>
            <pc:docMk/>
            <pc:sldMk cId="3942571542" sldId="2103813387"/>
            <ac:spMk id="14" creationId="{E6CD9986-7C88-4DEE-89A3-5C91DC046FA7}"/>
          </ac:spMkLst>
        </pc:spChg>
        <pc:spChg chg="del mod">
          <ac:chgData name="Vorobtsov, Igor" userId="f5aeaeac-3d3e-4969-b829-554408cd8622" providerId="ADAL" clId="{C7D3E62C-A495-4F23-897A-7E0062EAF1DC}" dt="2021-02-26T20:39:33.710" v="1976"/>
          <ac:spMkLst>
            <pc:docMk/>
            <pc:sldMk cId="3942571542" sldId="2103813387"/>
            <ac:spMk id="16" creationId="{54EFECA8-DD5B-46DC-AF8A-DC02D2D58248}"/>
          </ac:spMkLst>
        </pc:spChg>
        <pc:spChg chg="del">
          <ac:chgData name="Vorobtsov, Igor" userId="f5aeaeac-3d3e-4969-b829-554408cd8622" providerId="ADAL" clId="{C7D3E62C-A495-4F23-897A-7E0062EAF1DC}" dt="2021-02-26T20:38:29.115" v="1960" actId="478"/>
          <ac:spMkLst>
            <pc:docMk/>
            <pc:sldMk cId="3942571542" sldId="2103813387"/>
            <ac:spMk id="17" creationId="{A4212B78-168D-48A1-84E4-8B64541FC355}"/>
          </ac:spMkLst>
        </pc:spChg>
      </pc:sldChg>
      <pc:sldChg chg="modSp">
        <pc:chgData name="Vorobtsov, Igor" userId="f5aeaeac-3d3e-4969-b829-554408cd8622" providerId="ADAL" clId="{C7D3E62C-A495-4F23-897A-7E0062EAF1DC}" dt="2021-03-01T21:15:52.431" v="2488" actId="207"/>
        <pc:sldMkLst>
          <pc:docMk/>
          <pc:sldMk cId="3419319987" sldId="2103813388"/>
        </pc:sldMkLst>
        <pc:spChg chg="mod">
          <ac:chgData name="Vorobtsov, Igor" userId="f5aeaeac-3d3e-4969-b829-554408cd8622" providerId="ADAL" clId="{C7D3E62C-A495-4F23-897A-7E0062EAF1DC}" dt="2021-03-01T21:15:44.261" v="2485" actId="207"/>
          <ac:spMkLst>
            <pc:docMk/>
            <pc:sldMk cId="3419319987" sldId="2103813388"/>
            <ac:spMk id="3" creationId="{5189B4EE-3426-44C4-B67F-3E8195446D17}"/>
          </ac:spMkLst>
        </pc:spChg>
        <pc:spChg chg="mod">
          <ac:chgData name="Vorobtsov, Igor" userId="f5aeaeac-3d3e-4969-b829-554408cd8622" providerId="ADAL" clId="{C7D3E62C-A495-4F23-897A-7E0062EAF1DC}" dt="2021-03-01T21:15:52.431" v="2488" actId="207"/>
          <ac:spMkLst>
            <pc:docMk/>
            <pc:sldMk cId="3419319987" sldId="2103813388"/>
            <ac:spMk id="42" creationId="{FEB78627-4191-4963-882A-665EB66A06F1}"/>
          </ac:spMkLst>
        </pc:spChg>
      </pc:sldChg>
      <pc:sldChg chg="modSp mod">
        <pc:chgData name="Vorobtsov, Igor" userId="f5aeaeac-3d3e-4969-b829-554408cd8622" providerId="ADAL" clId="{C7D3E62C-A495-4F23-897A-7E0062EAF1DC}" dt="2021-02-26T11:45:19.905" v="889" actId="2711"/>
        <pc:sldMkLst>
          <pc:docMk/>
          <pc:sldMk cId="1656457660" sldId="2103813416"/>
        </pc:sldMkLst>
        <pc:spChg chg="mod">
          <ac:chgData name="Vorobtsov, Igor" userId="f5aeaeac-3d3e-4969-b829-554408cd8622" providerId="ADAL" clId="{C7D3E62C-A495-4F23-897A-7E0062EAF1DC}" dt="2021-02-26T11:45:19.905" v="889" actId="2711"/>
          <ac:spMkLst>
            <pc:docMk/>
            <pc:sldMk cId="1656457660" sldId="2103813416"/>
            <ac:spMk id="9" creationId="{BB44984D-8BEA-4A8E-AA50-E7683D99E040}"/>
          </ac:spMkLst>
        </pc:spChg>
      </pc:sldChg>
      <pc:sldChg chg="modSp mod">
        <pc:chgData name="Vorobtsov, Igor" userId="f5aeaeac-3d3e-4969-b829-554408cd8622" providerId="ADAL" clId="{C7D3E62C-A495-4F23-897A-7E0062EAF1DC}" dt="2021-02-26T11:44:49.290" v="884" actId="113"/>
        <pc:sldMkLst>
          <pc:docMk/>
          <pc:sldMk cId="1704003155" sldId="2103813419"/>
        </pc:sldMkLst>
        <pc:spChg chg="mod">
          <ac:chgData name="Vorobtsov, Igor" userId="f5aeaeac-3d3e-4969-b829-554408cd8622" providerId="ADAL" clId="{C7D3E62C-A495-4F23-897A-7E0062EAF1DC}" dt="2021-02-26T11:44:49.290" v="884" actId="113"/>
          <ac:spMkLst>
            <pc:docMk/>
            <pc:sldMk cId="1704003155" sldId="2103813419"/>
            <ac:spMk id="7" creationId="{0AA8B336-055E-4FA6-BA74-7BB84D2781E3}"/>
          </ac:spMkLst>
        </pc:spChg>
      </pc:sldChg>
      <pc:sldChg chg="modSp mod">
        <pc:chgData name="Vorobtsov, Igor" userId="f5aeaeac-3d3e-4969-b829-554408cd8622" providerId="ADAL" clId="{C7D3E62C-A495-4F23-897A-7E0062EAF1DC}" dt="2021-02-26T11:46:30.819" v="895" actId="2711"/>
        <pc:sldMkLst>
          <pc:docMk/>
          <pc:sldMk cId="689612659" sldId="2103813420"/>
        </pc:sldMkLst>
        <pc:spChg chg="mod">
          <ac:chgData name="Vorobtsov, Igor" userId="f5aeaeac-3d3e-4969-b829-554408cd8622" providerId="ADAL" clId="{C7D3E62C-A495-4F23-897A-7E0062EAF1DC}" dt="2021-02-26T11:46:30.819" v="895" actId="2711"/>
          <ac:spMkLst>
            <pc:docMk/>
            <pc:sldMk cId="689612659" sldId="2103813420"/>
            <ac:spMk id="4" creationId="{AB2341EB-4D8E-487D-94EC-08B4CF56635E}"/>
          </ac:spMkLst>
        </pc:spChg>
      </pc:sldChg>
      <pc:sldChg chg="modSp add del mod">
        <pc:chgData name="Vorobtsov, Igor" userId="f5aeaeac-3d3e-4969-b829-554408cd8622" providerId="ADAL" clId="{C7D3E62C-A495-4F23-897A-7E0062EAF1DC}" dt="2021-02-25T20:35:22.629" v="786" actId="47"/>
        <pc:sldMkLst>
          <pc:docMk/>
          <pc:sldMk cId="2937318118" sldId="2103813431"/>
        </pc:sldMkLst>
        <pc:spChg chg="mod">
          <ac:chgData name="Vorobtsov, Igor" userId="f5aeaeac-3d3e-4969-b829-554408cd8622" providerId="ADAL" clId="{C7D3E62C-A495-4F23-897A-7E0062EAF1DC}" dt="2021-02-25T19:44:20.122" v="74"/>
          <ac:spMkLst>
            <pc:docMk/>
            <pc:sldMk cId="2937318118" sldId="2103813431"/>
            <ac:spMk id="4" creationId="{EC4706F2-67D9-46D0-B9D2-7E29244B3CFF}"/>
          </ac:spMkLst>
        </pc:spChg>
        <pc:spChg chg="mod">
          <ac:chgData name="Vorobtsov, Igor" userId="f5aeaeac-3d3e-4969-b829-554408cd8622" providerId="ADAL" clId="{C7D3E62C-A495-4F23-897A-7E0062EAF1DC}" dt="2021-02-25T20:29:29.406" v="675" actId="21"/>
          <ac:spMkLst>
            <pc:docMk/>
            <pc:sldMk cId="2937318118" sldId="2103813431"/>
            <ac:spMk id="21" creationId="{79D2F355-52DC-4F5F-BFBF-80CFFFF96575}"/>
          </ac:spMkLst>
        </pc:spChg>
      </pc:sldChg>
      <pc:sldChg chg="modSp mod">
        <pc:chgData name="Vorobtsov, Igor" userId="f5aeaeac-3d3e-4969-b829-554408cd8622" providerId="ADAL" clId="{C7D3E62C-A495-4F23-897A-7E0062EAF1DC}" dt="2021-02-26T11:45:05.001" v="887" actId="2711"/>
        <pc:sldMkLst>
          <pc:docMk/>
          <pc:sldMk cId="1391716537" sldId="2103813456"/>
        </pc:sldMkLst>
        <pc:spChg chg="mod">
          <ac:chgData name="Vorobtsov, Igor" userId="f5aeaeac-3d3e-4969-b829-554408cd8622" providerId="ADAL" clId="{C7D3E62C-A495-4F23-897A-7E0062EAF1DC}" dt="2021-02-26T11:45:05.001" v="887" actId="2711"/>
          <ac:spMkLst>
            <pc:docMk/>
            <pc:sldMk cId="1391716537" sldId="2103813456"/>
            <ac:spMk id="10" creationId="{AA2779BA-757E-4435-BD78-C20999AE4EA6}"/>
          </ac:spMkLst>
        </pc:spChg>
      </pc:sldChg>
      <pc:sldChg chg="modSp mod">
        <pc:chgData name="Vorobtsov, Igor" userId="f5aeaeac-3d3e-4969-b829-554408cd8622" providerId="ADAL" clId="{C7D3E62C-A495-4F23-897A-7E0062EAF1DC}" dt="2021-02-26T11:46:21.246" v="894" actId="2711"/>
        <pc:sldMkLst>
          <pc:docMk/>
          <pc:sldMk cId="1605138361" sldId="2103813486"/>
        </pc:sldMkLst>
        <pc:spChg chg="mod">
          <ac:chgData name="Vorobtsov, Igor" userId="f5aeaeac-3d3e-4969-b829-554408cd8622" providerId="ADAL" clId="{C7D3E62C-A495-4F23-897A-7E0062EAF1DC}" dt="2021-02-26T11:46:21.246" v="894" actId="2711"/>
          <ac:spMkLst>
            <pc:docMk/>
            <pc:sldMk cId="1605138361" sldId="2103813486"/>
            <ac:spMk id="4" creationId="{BF1D20C2-BB2B-4376-AB4C-9CC836DFAB52}"/>
          </ac:spMkLst>
        </pc:spChg>
      </pc:sldChg>
      <pc:sldChg chg="modSp mod">
        <pc:chgData name="Vorobtsov, Igor" userId="f5aeaeac-3d3e-4969-b829-554408cd8622" providerId="ADAL" clId="{C7D3E62C-A495-4F23-897A-7E0062EAF1DC}" dt="2021-02-26T11:45:26.179" v="890" actId="2711"/>
        <pc:sldMkLst>
          <pc:docMk/>
          <pc:sldMk cId="1308115930" sldId="2103813642"/>
        </pc:sldMkLst>
        <pc:spChg chg="mod">
          <ac:chgData name="Vorobtsov, Igor" userId="f5aeaeac-3d3e-4969-b829-554408cd8622" providerId="ADAL" clId="{C7D3E62C-A495-4F23-897A-7E0062EAF1DC}" dt="2021-02-26T11:45:26.179" v="890" actId="2711"/>
          <ac:spMkLst>
            <pc:docMk/>
            <pc:sldMk cId="1308115930" sldId="2103813642"/>
            <ac:spMk id="9" creationId="{BB44984D-8BEA-4A8E-AA50-E7683D99E040}"/>
          </ac:spMkLst>
        </pc:spChg>
      </pc:sldChg>
      <pc:sldChg chg="addSp delSp modSp mod">
        <pc:chgData name="Vorobtsov, Igor" userId="f5aeaeac-3d3e-4969-b829-554408cd8622" providerId="ADAL" clId="{C7D3E62C-A495-4F23-897A-7E0062EAF1DC}" dt="2021-02-25T18:01:59.875" v="68" actId="1076"/>
        <pc:sldMkLst>
          <pc:docMk/>
          <pc:sldMk cId="777137493" sldId="2103813644"/>
        </pc:sldMkLst>
        <pc:spChg chg="mod">
          <ac:chgData name="Vorobtsov, Igor" userId="f5aeaeac-3d3e-4969-b829-554408cd8622" providerId="ADAL" clId="{C7D3E62C-A495-4F23-897A-7E0062EAF1DC}" dt="2021-02-25T18:01:50.070" v="65" actId="1076"/>
          <ac:spMkLst>
            <pc:docMk/>
            <pc:sldMk cId="777137493" sldId="2103813644"/>
            <ac:spMk id="13" creationId="{48FEACC3-E820-4B60-A74B-A5A0CD6ED148}"/>
          </ac:spMkLst>
        </pc:spChg>
        <pc:spChg chg="add del mod">
          <ac:chgData name="Vorobtsov, Igor" userId="f5aeaeac-3d3e-4969-b829-554408cd8622" providerId="ADAL" clId="{C7D3E62C-A495-4F23-897A-7E0062EAF1DC}" dt="2021-02-25T18:01:43.733" v="60"/>
          <ac:spMkLst>
            <pc:docMk/>
            <pc:sldMk cId="777137493" sldId="2103813644"/>
            <ac:spMk id="17" creationId="{0911B2CF-A02F-46EE-BD82-2D8DD0B823EE}"/>
          </ac:spMkLst>
        </pc:spChg>
        <pc:spChg chg="add del mod">
          <ac:chgData name="Vorobtsov, Igor" userId="f5aeaeac-3d3e-4969-b829-554408cd8622" providerId="ADAL" clId="{C7D3E62C-A495-4F23-897A-7E0062EAF1DC}" dt="2021-02-25T18:01:50.499" v="66"/>
          <ac:spMkLst>
            <pc:docMk/>
            <pc:sldMk cId="777137493" sldId="2103813644"/>
            <ac:spMk id="18" creationId="{C81AD4A2-98FE-4F90-AB47-7ABD27D59FB6}"/>
          </ac:spMkLst>
        </pc:spChg>
        <pc:spChg chg="add mod">
          <ac:chgData name="Vorobtsov, Igor" userId="f5aeaeac-3d3e-4969-b829-554408cd8622" providerId="ADAL" clId="{C7D3E62C-A495-4F23-897A-7E0062EAF1DC}" dt="2021-02-25T18:01:59.875" v="68" actId="1076"/>
          <ac:spMkLst>
            <pc:docMk/>
            <pc:sldMk cId="777137493" sldId="2103813644"/>
            <ac:spMk id="19" creationId="{EE93FB02-469D-4BC8-A0AC-B55DAE28862E}"/>
          </ac:spMkLst>
        </pc:spChg>
      </pc:sldChg>
      <pc:sldChg chg="modSp mod">
        <pc:chgData name="Vorobtsov, Igor" userId="f5aeaeac-3d3e-4969-b829-554408cd8622" providerId="ADAL" clId="{C7D3E62C-A495-4F23-897A-7E0062EAF1DC}" dt="2021-02-26T11:44:26.404" v="881" actId="2711"/>
        <pc:sldMkLst>
          <pc:docMk/>
          <pc:sldMk cId="3969914092" sldId="2103813651"/>
        </pc:sldMkLst>
        <pc:spChg chg="mod">
          <ac:chgData name="Vorobtsov, Igor" userId="f5aeaeac-3d3e-4969-b829-554408cd8622" providerId="ADAL" clId="{C7D3E62C-A495-4F23-897A-7E0062EAF1DC}" dt="2021-02-26T11:44:26.404" v="881" actId="2711"/>
          <ac:spMkLst>
            <pc:docMk/>
            <pc:sldMk cId="3969914092" sldId="2103813651"/>
            <ac:spMk id="2" creationId="{3A0C4308-BE7D-3D45-AEC1-3BCE07D7E842}"/>
          </ac:spMkLst>
        </pc:spChg>
        <pc:graphicFrameChg chg="modGraphic">
          <ac:chgData name="Vorobtsov, Igor" userId="f5aeaeac-3d3e-4969-b829-554408cd8622" providerId="ADAL" clId="{C7D3E62C-A495-4F23-897A-7E0062EAF1DC}" dt="2021-02-25T17:36:10.275" v="15" actId="6549"/>
          <ac:graphicFrameMkLst>
            <pc:docMk/>
            <pc:sldMk cId="3969914092" sldId="2103813651"/>
            <ac:graphicFrameMk id="4" creationId="{E452B500-B65E-4D48-B29E-57A49B71F1AF}"/>
          </ac:graphicFrameMkLst>
        </pc:graphicFrameChg>
      </pc:sldChg>
      <pc:sldChg chg="modSp mod">
        <pc:chgData name="Vorobtsov, Igor" userId="f5aeaeac-3d3e-4969-b829-554408cd8622" providerId="ADAL" clId="{C7D3E62C-A495-4F23-897A-7E0062EAF1DC}" dt="2021-02-26T11:44:33.251" v="882" actId="2711"/>
        <pc:sldMkLst>
          <pc:docMk/>
          <pc:sldMk cId="90584355" sldId="2103813682"/>
        </pc:sldMkLst>
        <pc:spChg chg="mod">
          <ac:chgData name="Vorobtsov, Igor" userId="f5aeaeac-3d3e-4969-b829-554408cd8622" providerId="ADAL" clId="{C7D3E62C-A495-4F23-897A-7E0062EAF1DC}" dt="2021-02-26T11:44:33.251" v="882" actId="2711"/>
          <ac:spMkLst>
            <pc:docMk/>
            <pc:sldMk cId="90584355" sldId="2103813682"/>
            <ac:spMk id="2" creationId="{8D7455B7-C9E5-6147-B583-3617EDB0A47D}"/>
          </ac:spMkLst>
        </pc:spChg>
      </pc:sldChg>
      <pc:sldChg chg="del">
        <pc:chgData name="Vorobtsov, Igor" userId="f5aeaeac-3d3e-4969-b829-554408cd8622" providerId="ADAL" clId="{C7D3E62C-A495-4F23-897A-7E0062EAF1DC}" dt="2021-02-26T11:46:08.588" v="892" actId="47"/>
        <pc:sldMkLst>
          <pc:docMk/>
          <pc:sldMk cId="1484943068" sldId="2134096528"/>
        </pc:sldMkLst>
      </pc:sldChg>
      <pc:sldChg chg="modSp del mod">
        <pc:chgData name="Vorobtsov, Igor" userId="f5aeaeac-3d3e-4969-b829-554408cd8622" providerId="ADAL" clId="{C7D3E62C-A495-4F23-897A-7E0062EAF1DC}" dt="2021-02-26T19:20:18.700" v="1304" actId="47"/>
        <pc:sldMkLst>
          <pc:docMk/>
          <pc:sldMk cId="3047372046" sldId="2144327676"/>
        </pc:sldMkLst>
        <pc:spChg chg="mod">
          <ac:chgData name="Vorobtsov, Igor" userId="f5aeaeac-3d3e-4969-b829-554408cd8622" providerId="ADAL" clId="{C7D3E62C-A495-4F23-897A-7E0062EAF1DC}" dt="2021-02-26T11:45:08.829" v="888" actId="2711"/>
          <ac:spMkLst>
            <pc:docMk/>
            <pc:sldMk cId="3047372046" sldId="2144327676"/>
            <ac:spMk id="10" creationId="{AA2779BA-757E-4435-BD78-C20999AE4EA6}"/>
          </ac:spMkLst>
        </pc:spChg>
      </pc:sldChg>
      <pc:sldChg chg="del">
        <pc:chgData name="Vorobtsov, Igor" userId="f5aeaeac-3d3e-4969-b829-554408cd8622" providerId="ADAL" clId="{C7D3E62C-A495-4F23-897A-7E0062EAF1DC}" dt="2021-02-26T11:45:59.169" v="891" actId="47"/>
        <pc:sldMkLst>
          <pc:docMk/>
          <pc:sldMk cId="900783672" sldId="2144327686"/>
        </pc:sldMkLst>
      </pc:sldChg>
      <pc:sldChg chg="modSp add">
        <pc:chgData name="Vorobtsov, Igor" userId="f5aeaeac-3d3e-4969-b829-554408cd8622" providerId="ADAL" clId="{C7D3E62C-A495-4F23-897A-7E0062EAF1DC}" dt="2021-03-01T18:14:56.935" v="2130"/>
        <pc:sldMkLst>
          <pc:docMk/>
          <pc:sldMk cId="1716205500" sldId="2144327835"/>
        </pc:sldMkLst>
        <pc:spChg chg="mod">
          <ac:chgData name="Vorobtsov, Igor" userId="f5aeaeac-3d3e-4969-b829-554408cd8622" providerId="ADAL" clId="{C7D3E62C-A495-4F23-897A-7E0062EAF1DC}" dt="2021-03-01T18:14:56.935" v="2130"/>
          <ac:spMkLst>
            <pc:docMk/>
            <pc:sldMk cId="1716205500" sldId="2144327835"/>
            <ac:spMk id="2" creationId="{932C6DB3-AAB0-4E68-B114-618BBCC32B2A}"/>
          </ac:spMkLst>
        </pc:spChg>
        <pc:spChg chg="mod">
          <ac:chgData name="Vorobtsov, Igor" userId="f5aeaeac-3d3e-4969-b829-554408cd8622" providerId="ADAL" clId="{C7D3E62C-A495-4F23-897A-7E0062EAF1DC}" dt="2021-03-01T18:14:56.935" v="2130"/>
          <ac:spMkLst>
            <pc:docMk/>
            <pc:sldMk cId="1716205500" sldId="2144327835"/>
            <ac:spMk id="3" creationId="{EBE5B6C8-052D-4F9E-9A14-D9C6F3F6FD33}"/>
          </ac:spMkLst>
        </pc:spChg>
      </pc:sldChg>
      <pc:sldChg chg="addSp modSp add mod">
        <pc:chgData name="Vorobtsov, Igor" userId="f5aeaeac-3d3e-4969-b829-554408cd8622" providerId="ADAL" clId="{C7D3E62C-A495-4F23-897A-7E0062EAF1DC}" dt="2021-03-01T18:15:11.889" v="2135" actId="20577"/>
        <pc:sldMkLst>
          <pc:docMk/>
          <pc:sldMk cId="1217216967" sldId="2144327837"/>
        </pc:sldMkLst>
        <pc:spChg chg="mod">
          <ac:chgData name="Vorobtsov, Igor" userId="f5aeaeac-3d3e-4969-b829-554408cd8622" providerId="ADAL" clId="{C7D3E62C-A495-4F23-897A-7E0062EAF1DC}" dt="2021-03-01T18:15:11.889" v="2135" actId="20577"/>
          <ac:spMkLst>
            <pc:docMk/>
            <pc:sldMk cId="1217216967" sldId="2144327837"/>
            <ac:spMk id="2" creationId="{932C6DB3-AAB0-4E68-B114-618BBCC32B2A}"/>
          </ac:spMkLst>
        </pc:spChg>
        <pc:spChg chg="add mod">
          <ac:chgData name="Vorobtsov, Igor" userId="f5aeaeac-3d3e-4969-b829-554408cd8622" providerId="ADAL" clId="{C7D3E62C-A495-4F23-897A-7E0062EAF1DC}" dt="2021-03-01T18:14:56.935" v="2130"/>
          <ac:spMkLst>
            <pc:docMk/>
            <pc:sldMk cId="1217216967" sldId="2144327837"/>
            <ac:spMk id="3" creationId="{D9147739-3825-4A26-B04A-D724B0F249D2}"/>
          </ac:spMkLst>
        </pc:spChg>
      </pc:sldChg>
      <pc:sldChg chg="addSp delSp modSp add mod">
        <pc:chgData name="Vorobtsov, Igor" userId="f5aeaeac-3d3e-4969-b829-554408cd8622" providerId="ADAL" clId="{C7D3E62C-A495-4F23-897A-7E0062EAF1DC}" dt="2021-03-01T18:15:27.625" v="2139" actId="478"/>
        <pc:sldMkLst>
          <pc:docMk/>
          <pc:sldMk cId="654414163" sldId="2144327838"/>
        </pc:sldMkLst>
        <pc:spChg chg="mod">
          <ac:chgData name="Vorobtsov, Igor" userId="f5aeaeac-3d3e-4969-b829-554408cd8622" providerId="ADAL" clId="{C7D3E62C-A495-4F23-897A-7E0062EAF1DC}" dt="2021-03-01T18:15:24.483" v="2138" actId="20577"/>
          <ac:spMkLst>
            <pc:docMk/>
            <pc:sldMk cId="654414163" sldId="2144327838"/>
            <ac:spMk id="2" creationId="{932C6DB3-AAB0-4E68-B114-618BBCC32B2A}"/>
          </ac:spMkLst>
        </pc:spChg>
        <pc:spChg chg="add del mod">
          <ac:chgData name="Vorobtsov, Igor" userId="f5aeaeac-3d3e-4969-b829-554408cd8622" providerId="ADAL" clId="{C7D3E62C-A495-4F23-897A-7E0062EAF1DC}" dt="2021-03-01T18:15:27.625" v="2139" actId="478"/>
          <ac:spMkLst>
            <pc:docMk/>
            <pc:sldMk cId="654414163" sldId="2144327838"/>
            <ac:spMk id="3" creationId="{10F0093F-8BCB-49A0-9D3A-731C9E4DC9F6}"/>
          </ac:spMkLst>
        </pc:spChg>
      </pc:sldChg>
      <pc:sldChg chg="addSp delSp modSp add mod">
        <pc:chgData name="Vorobtsov, Igor" userId="f5aeaeac-3d3e-4969-b829-554408cd8622" providerId="ADAL" clId="{C7D3E62C-A495-4F23-897A-7E0062EAF1DC}" dt="2021-03-01T19:17:52.707" v="2312"/>
        <pc:sldMkLst>
          <pc:docMk/>
          <pc:sldMk cId="2466451484" sldId="2144327839"/>
        </pc:sldMkLst>
        <pc:spChg chg="mod">
          <ac:chgData name="Vorobtsov, Igor" userId="f5aeaeac-3d3e-4969-b829-554408cd8622" providerId="ADAL" clId="{C7D3E62C-A495-4F23-897A-7E0062EAF1DC}" dt="2021-03-01T18:15:38.011" v="2142" actId="20577"/>
          <ac:spMkLst>
            <pc:docMk/>
            <pc:sldMk cId="2466451484" sldId="2144327839"/>
            <ac:spMk id="2" creationId="{932C6DB3-AAB0-4E68-B114-618BBCC32B2A}"/>
          </ac:spMkLst>
        </pc:spChg>
        <pc:spChg chg="add del">
          <ac:chgData name="Vorobtsov, Igor" userId="f5aeaeac-3d3e-4969-b829-554408cd8622" providerId="ADAL" clId="{C7D3E62C-A495-4F23-897A-7E0062EAF1DC}" dt="2021-03-01T19:17:52.707" v="2312"/>
          <ac:spMkLst>
            <pc:docMk/>
            <pc:sldMk cId="2466451484" sldId="2144327839"/>
            <ac:spMk id="3" creationId="{F0876B3A-7CFC-4C42-99AA-027FC2804B55}"/>
          </ac:spMkLst>
        </pc:spChg>
        <pc:spChg chg="mod">
          <ac:chgData name="Vorobtsov, Igor" userId="f5aeaeac-3d3e-4969-b829-554408cd8622" providerId="ADAL" clId="{C7D3E62C-A495-4F23-897A-7E0062EAF1DC}" dt="2021-03-01T18:15:42.085" v="2143" actId="1076"/>
          <ac:spMkLst>
            <pc:docMk/>
            <pc:sldMk cId="2466451484" sldId="2144327839"/>
            <ac:spMk id="7" creationId="{C96297DA-F398-4C17-A76D-FFFDC401B616}"/>
          </ac:spMkLst>
        </pc:spChg>
      </pc:sldChg>
      <pc:sldChg chg="modSp mod">
        <pc:chgData name="Vorobtsov, Igor" userId="f5aeaeac-3d3e-4969-b829-554408cd8622" providerId="ADAL" clId="{C7D3E62C-A495-4F23-897A-7E0062EAF1DC}" dt="2021-02-26T11:43:14.856" v="876" actId="20577"/>
        <pc:sldMkLst>
          <pc:docMk/>
          <pc:sldMk cId="127739320" sldId="2144327861"/>
        </pc:sldMkLst>
        <pc:spChg chg="mod">
          <ac:chgData name="Vorobtsov, Igor" userId="f5aeaeac-3d3e-4969-b829-554408cd8622" providerId="ADAL" clId="{C7D3E62C-A495-4F23-897A-7E0062EAF1DC}" dt="2021-02-26T11:43:04.776" v="868" actId="1076"/>
          <ac:spMkLst>
            <pc:docMk/>
            <pc:sldMk cId="127739320" sldId="2144327861"/>
            <ac:spMk id="11" creationId="{25980FA5-5689-0247-840A-D2CD1B5204CA}"/>
          </ac:spMkLst>
        </pc:spChg>
        <pc:spChg chg="mod">
          <ac:chgData name="Vorobtsov, Igor" userId="f5aeaeac-3d3e-4969-b829-554408cd8622" providerId="ADAL" clId="{C7D3E62C-A495-4F23-897A-7E0062EAF1DC}" dt="2021-02-26T11:43:06.572" v="869" actId="1076"/>
          <ac:spMkLst>
            <pc:docMk/>
            <pc:sldMk cId="127739320" sldId="2144327861"/>
            <ac:spMk id="16" creationId="{684113B2-04B5-4BB8-B237-A4A544A230E4}"/>
          </ac:spMkLst>
        </pc:spChg>
        <pc:spChg chg="mod">
          <ac:chgData name="Vorobtsov, Igor" userId="f5aeaeac-3d3e-4969-b829-554408cd8622" providerId="ADAL" clId="{C7D3E62C-A495-4F23-897A-7E0062EAF1DC}" dt="2021-02-26T11:43:14.856" v="876" actId="20577"/>
          <ac:spMkLst>
            <pc:docMk/>
            <pc:sldMk cId="127739320" sldId="2144327861"/>
            <ac:spMk id="17" creationId="{F39C96EE-6A69-4454-BC5B-012DBD70BC5A}"/>
          </ac:spMkLst>
        </pc:spChg>
      </pc:sldChg>
      <pc:sldChg chg="modSp mod">
        <pc:chgData name="Vorobtsov, Igor" userId="f5aeaeac-3d3e-4969-b829-554408cd8622" providerId="ADAL" clId="{C7D3E62C-A495-4F23-897A-7E0062EAF1DC}" dt="2021-02-26T11:44:59" v="886" actId="2711"/>
        <pc:sldMkLst>
          <pc:docMk/>
          <pc:sldMk cId="3617752084" sldId="2144327862"/>
        </pc:sldMkLst>
        <pc:spChg chg="mod">
          <ac:chgData name="Vorobtsov, Igor" userId="f5aeaeac-3d3e-4969-b829-554408cd8622" providerId="ADAL" clId="{C7D3E62C-A495-4F23-897A-7E0062EAF1DC}" dt="2021-02-26T11:43:54.106" v="879" actId="1076"/>
          <ac:spMkLst>
            <pc:docMk/>
            <pc:sldMk cId="3617752084" sldId="2144327862"/>
            <ac:spMk id="5" creationId="{C17A0A3D-4777-43B3-95D7-41A3ECF3823E}"/>
          </ac:spMkLst>
        </pc:spChg>
        <pc:spChg chg="mod">
          <ac:chgData name="Vorobtsov, Igor" userId="f5aeaeac-3d3e-4969-b829-554408cd8622" providerId="ADAL" clId="{C7D3E62C-A495-4F23-897A-7E0062EAF1DC}" dt="2021-02-26T11:44:59" v="886" actId="2711"/>
          <ac:spMkLst>
            <pc:docMk/>
            <pc:sldMk cId="3617752084" sldId="2144327862"/>
            <ac:spMk id="10" creationId="{AA2779BA-757E-4435-BD78-C20999AE4EA6}"/>
          </ac:spMkLst>
        </pc:spChg>
      </pc:sldChg>
      <pc:sldChg chg="del">
        <pc:chgData name="Vorobtsov, Igor" userId="f5aeaeac-3d3e-4969-b829-554408cd8622" providerId="ADAL" clId="{C7D3E62C-A495-4F23-897A-7E0062EAF1DC}" dt="2021-02-25T19:56:03.328" v="230" actId="47"/>
        <pc:sldMkLst>
          <pc:docMk/>
          <pc:sldMk cId="4290769789" sldId="2144327869"/>
        </pc:sldMkLst>
      </pc:sldChg>
      <pc:sldChg chg="modSp mod">
        <pc:chgData name="Vorobtsov, Igor" userId="f5aeaeac-3d3e-4969-b829-554408cd8622" providerId="ADAL" clId="{C7D3E62C-A495-4F23-897A-7E0062EAF1DC}" dt="2021-02-26T19:19:55.910" v="1303" actId="6549"/>
        <pc:sldMkLst>
          <pc:docMk/>
          <pc:sldMk cId="1132688627" sldId="2144327870"/>
        </pc:sldMkLst>
        <pc:spChg chg="mod">
          <ac:chgData name="Vorobtsov, Igor" userId="f5aeaeac-3d3e-4969-b829-554408cd8622" providerId="ADAL" clId="{C7D3E62C-A495-4F23-897A-7E0062EAF1DC}" dt="2021-02-26T19:19:55.910" v="1303" actId="6549"/>
          <ac:spMkLst>
            <pc:docMk/>
            <pc:sldMk cId="1132688627" sldId="2144327870"/>
            <ac:spMk id="3" creationId="{A1872049-B481-47E1-B379-550C0877C264}"/>
          </ac:spMkLst>
        </pc:spChg>
      </pc:sldChg>
      <pc:sldChg chg="del">
        <pc:chgData name="Vorobtsov, Igor" userId="f5aeaeac-3d3e-4969-b829-554408cd8622" providerId="ADAL" clId="{C7D3E62C-A495-4F23-897A-7E0062EAF1DC}" dt="2021-02-26T20:09:59.604" v="1704" actId="47"/>
        <pc:sldMkLst>
          <pc:docMk/>
          <pc:sldMk cId="2070760450" sldId="2144327874"/>
        </pc:sldMkLst>
      </pc:sldChg>
      <pc:sldChg chg="modSp mod">
        <pc:chgData name="Vorobtsov, Igor" userId="f5aeaeac-3d3e-4969-b829-554408cd8622" providerId="ADAL" clId="{C7D3E62C-A495-4F23-897A-7E0062EAF1DC}" dt="2021-02-26T13:30:59.916" v="1037" actId="14100"/>
        <pc:sldMkLst>
          <pc:docMk/>
          <pc:sldMk cId="376278711" sldId="2144327876"/>
        </pc:sldMkLst>
        <pc:spChg chg="mod">
          <ac:chgData name="Vorobtsov, Igor" userId="f5aeaeac-3d3e-4969-b829-554408cd8622" providerId="ADAL" clId="{C7D3E62C-A495-4F23-897A-7E0062EAF1DC}" dt="2021-02-25T18:02:33.920" v="70" actId="404"/>
          <ac:spMkLst>
            <pc:docMk/>
            <pc:sldMk cId="376278711" sldId="2144327876"/>
            <ac:spMk id="41" creationId="{ADF66319-2066-4EFC-B46A-681A00D81D2C}"/>
          </ac:spMkLst>
        </pc:spChg>
        <pc:spChg chg="mod">
          <ac:chgData name="Vorobtsov, Igor" userId="f5aeaeac-3d3e-4969-b829-554408cd8622" providerId="ADAL" clId="{C7D3E62C-A495-4F23-897A-7E0062EAF1DC}" dt="2021-02-25T18:02:33.920" v="70" actId="404"/>
          <ac:spMkLst>
            <pc:docMk/>
            <pc:sldMk cId="376278711" sldId="2144327876"/>
            <ac:spMk id="42" creationId="{BA077D42-7382-4590-B0B9-5C40EB1172A5}"/>
          </ac:spMkLst>
        </pc:spChg>
        <pc:spChg chg="mod">
          <ac:chgData name="Vorobtsov, Igor" userId="f5aeaeac-3d3e-4969-b829-554408cd8622" providerId="ADAL" clId="{C7D3E62C-A495-4F23-897A-7E0062EAF1DC}" dt="2021-02-25T18:02:23.979" v="69" actId="404"/>
          <ac:spMkLst>
            <pc:docMk/>
            <pc:sldMk cId="376278711" sldId="2144327876"/>
            <ac:spMk id="48" creationId="{07271DDF-37B2-46FE-9C0F-7B0250665B0A}"/>
          </ac:spMkLst>
        </pc:spChg>
        <pc:spChg chg="mod">
          <ac:chgData name="Vorobtsov, Igor" userId="f5aeaeac-3d3e-4969-b829-554408cd8622" providerId="ADAL" clId="{C7D3E62C-A495-4F23-897A-7E0062EAF1DC}" dt="2021-02-25T18:02:47.945" v="72" actId="404"/>
          <ac:spMkLst>
            <pc:docMk/>
            <pc:sldMk cId="376278711" sldId="2144327876"/>
            <ac:spMk id="51" creationId="{C7673188-06F0-45D5-B9DA-78714C64E040}"/>
          </ac:spMkLst>
        </pc:spChg>
        <pc:spChg chg="mod">
          <ac:chgData name="Vorobtsov, Igor" userId="f5aeaeac-3d3e-4969-b829-554408cd8622" providerId="ADAL" clId="{C7D3E62C-A495-4F23-897A-7E0062EAF1DC}" dt="2021-02-26T13:30:50.654" v="1035" actId="1076"/>
          <ac:spMkLst>
            <pc:docMk/>
            <pc:sldMk cId="376278711" sldId="2144327876"/>
            <ac:spMk id="54" creationId="{28DC5AF5-7EB8-4876-B91C-085B110DCC96}"/>
          </ac:spMkLst>
        </pc:spChg>
        <pc:spChg chg="mod">
          <ac:chgData name="Vorobtsov, Igor" userId="f5aeaeac-3d3e-4969-b829-554408cd8622" providerId="ADAL" clId="{C7D3E62C-A495-4F23-897A-7E0062EAF1DC}" dt="2021-02-25T18:02:41.230" v="71" actId="404"/>
          <ac:spMkLst>
            <pc:docMk/>
            <pc:sldMk cId="376278711" sldId="2144327876"/>
            <ac:spMk id="58" creationId="{A1B7D6AE-237F-472F-A02C-6D7F88AD87BF}"/>
          </ac:spMkLst>
        </pc:spChg>
        <pc:spChg chg="mod">
          <ac:chgData name="Vorobtsov, Igor" userId="f5aeaeac-3d3e-4969-b829-554408cd8622" providerId="ADAL" clId="{C7D3E62C-A495-4F23-897A-7E0062EAF1DC}" dt="2021-02-26T13:30:59.916" v="1037" actId="14100"/>
          <ac:spMkLst>
            <pc:docMk/>
            <pc:sldMk cId="376278711" sldId="2144327876"/>
            <ac:spMk id="62" creationId="{7C9515F1-4B77-4025-9CA4-CB67C2294974}"/>
          </ac:spMkLst>
        </pc:spChg>
        <pc:spChg chg="mod">
          <ac:chgData name="Vorobtsov, Igor" userId="f5aeaeac-3d3e-4969-b829-554408cd8622" providerId="ADAL" clId="{C7D3E62C-A495-4F23-897A-7E0062EAF1DC}" dt="2021-02-25T18:02:51.005" v="73" actId="404"/>
          <ac:spMkLst>
            <pc:docMk/>
            <pc:sldMk cId="376278711" sldId="2144327876"/>
            <ac:spMk id="69" creationId="{00CC8220-5F01-4401-B307-C41332752B9B}"/>
          </ac:spMkLst>
        </pc:spChg>
        <pc:grpChg chg="mod">
          <ac:chgData name="Vorobtsov, Igor" userId="f5aeaeac-3d3e-4969-b829-554408cd8622" providerId="ADAL" clId="{C7D3E62C-A495-4F23-897A-7E0062EAF1DC}" dt="2021-02-26T13:30:47.949" v="1033" actId="1076"/>
          <ac:grpSpMkLst>
            <pc:docMk/>
            <pc:sldMk cId="376278711" sldId="2144327876"/>
            <ac:grpSpMk id="2" creationId="{C79648B7-2652-4010-8857-45C5A98C3513}"/>
          </ac:grpSpMkLst>
        </pc:grpChg>
      </pc:sldChg>
      <pc:sldChg chg="modSp del mod">
        <pc:chgData name="Vorobtsov, Igor" userId="f5aeaeac-3d3e-4969-b829-554408cd8622" providerId="ADAL" clId="{C7D3E62C-A495-4F23-897A-7E0062EAF1DC}" dt="2021-02-25T20:39:57.767" v="835" actId="47"/>
        <pc:sldMkLst>
          <pc:docMk/>
          <pc:sldMk cId="3411414575" sldId="2144327877"/>
        </pc:sldMkLst>
        <pc:spChg chg="mod">
          <ac:chgData name="Vorobtsov, Igor" userId="f5aeaeac-3d3e-4969-b829-554408cd8622" providerId="ADAL" clId="{C7D3E62C-A495-4F23-897A-7E0062EAF1DC}" dt="2021-02-25T20:39:13.008" v="831" actId="21"/>
          <ac:spMkLst>
            <pc:docMk/>
            <pc:sldMk cId="3411414575" sldId="2144327877"/>
            <ac:spMk id="5" creationId="{3E113F59-4910-4C3B-ABA8-C971EBBFAA64}"/>
          </ac:spMkLst>
        </pc:spChg>
      </pc:sldChg>
      <pc:sldChg chg="modSp mod">
        <pc:chgData name="Vorobtsov, Igor" userId="f5aeaeac-3d3e-4969-b829-554408cd8622" providerId="ADAL" clId="{C7D3E62C-A495-4F23-897A-7E0062EAF1DC}" dt="2021-03-01T21:13:43.216" v="2479" actId="2711"/>
        <pc:sldMkLst>
          <pc:docMk/>
          <pc:sldMk cId="1157496997" sldId="2144327878"/>
        </pc:sldMkLst>
        <pc:spChg chg="mod">
          <ac:chgData name="Vorobtsov, Igor" userId="f5aeaeac-3d3e-4969-b829-554408cd8622" providerId="ADAL" clId="{C7D3E62C-A495-4F23-897A-7E0062EAF1DC}" dt="2021-03-01T21:13:43.216" v="2479" actId="2711"/>
          <ac:spMkLst>
            <pc:docMk/>
            <pc:sldMk cId="1157496997" sldId="2144327878"/>
            <ac:spMk id="2" creationId="{3B9F6805-9AEA-48BA-82FC-5E89C351765C}"/>
          </ac:spMkLst>
        </pc:spChg>
        <pc:spChg chg="mod">
          <ac:chgData name="Vorobtsov, Igor" userId="f5aeaeac-3d3e-4969-b829-554408cd8622" providerId="ADAL" clId="{C7D3E62C-A495-4F23-897A-7E0062EAF1DC}" dt="2021-02-26T11:44:52.847" v="885" actId="113"/>
          <ac:spMkLst>
            <pc:docMk/>
            <pc:sldMk cId="1157496997" sldId="2144327878"/>
            <ac:spMk id="7" creationId="{0AA8B336-055E-4FA6-BA74-7BB84D2781E3}"/>
          </ac:spMkLst>
        </pc:spChg>
      </pc:sldChg>
      <pc:sldChg chg="addSp delSp modSp add mod">
        <pc:chgData name="Vorobtsov, Igor" userId="f5aeaeac-3d3e-4969-b829-554408cd8622" providerId="ADAL" clId="{C7D3E62C-A495-4F23-897A-7E0062EAF1DC}" dt="2021-02-25T20:34:34.187" v="759" actId="21"/>
        <pc:sldMkLst>
          <pc:docMk/>
          <pc:sldMk cId="1224867380" sldId="2144327879"/>
        </pc:sldMkLst>
        <pc:spChg chg="add del mod">
          <ac:chgData name="Vorobtsov, Igor" userId="f5aeaeac-3d3e-4969-b829-554408cd8622" providerId="ADAL" clId="{C7D3E62C-A495-4F23-897A-7E0062EAF1DC}" dt="2021-02-25T20:01:26.677" v="308" actId="478"/>
          <ac:spMkLst>
            <pc:docMk/>
            <pc:sldMk cId="1224867380" sldId="2144327879"/>
            <ac:spMk id="5" creationId="{18AD2B8E-A604-4E0C-B42F-3AA17E26B5FA}"/>
          </ac:spMkLst>
        </pc:spChg>
        <pc:spChg chg="del">
          <ac:chgData name="Vorobtsov, Igor" userId="f5aeaeac-3d3e-4969-b829-554408cd8622" providerId="ADAL" clId="{C7D3E62C-A495-4F23-897A-7E0062EAF1DC}" dt="2021-02-25T20:01:23.848" v="307" actId="478"/>
          <ac:spMkLst>
            <pc:docMk/>
            <pc:sldMk cId="1224867380" sldId="2144327879"/>
            <ac:spMk id="10" creationId="{AC874B86-13C4-460F-9045-E6E67DE284C3}"/>
          </ac:spMkLst>
        </pc:spChg>
        <pc:spChg chg="mod">
          <ac:chgData name="Vorobtsov, Igor" userId="f5aeaeac-3d3e-4969-b829-554408cd8622" providerId="ADAL" clId="{C7D3E62C-A495-4F23-897A-7E0062EAF1DC}" dt="2021-02-25T20:05:40.946" v="406"/>
          <ac:spMkLst>
            <pc:docMk/>
            <pc:sldMk cId="1224867380" sldId="2144327879"/>
            <ac:spMk id="15" creationId="{10D649EB-BB51-431F-B499-1ECF28FFDD1C}"/>
          </ac:spMkLst>
        </pc:spChg>
        <pc:spChg chg="mod">
          <ac:chgData name="Vorobtsov, Igor" userId="f5aeaeac-3d3e-4969-b829-554408cd8622" providerId="ADAL" clId="{C7D3E62C-A495-4F23-897A-7E0062EAF1DC}" dt="2021-02-25T20:05:40.946" v="406"/>
          <ac:spMkLst>
            <pc:docMk/>
            <pc:sldMk cId="1224867380" sldId="2144327879"/>
            <ac:spMk id="16" creationId="{27CB94A9-E652-4866-8611-853D37BF0600}"/>
          </ac:spMkLst>
        </pc:spChg>
        <pc:spChg chg="mod">
          <ac:chgData name="Vorobtsov, Igor" userId="f5aeaeac-3d3e-4969-b829-554408cd8622" providerId="ADAL" clId="{C7D3E62C-A495-4F23-897A-7E0062EAF1DC}" dt="2021-02-25T20:05:40.946" v="406"/>
          <ac:spMkLst>
            <pc:docMk/>
            <pc:sldMk cId="1224867380" sldId="2144327879"/>
            <ac:spMk id="20" creationId="{7F9DADE9-93B4-43BA-8245-5F007669202C}"/>
          </ac:spMkLst>
        </pc:spChg>
        <pc:spChg chg="add mod">
          <ac:chgData name="Vorobtsov, Igor" userId="f5aeaeac-3d3e-4969-b829-554408cd8622" providerId="ADAL" clId="{C7D3E62C-A495-4F23-897A-7E0062EAF1DC}" dt="2021-02-25T20:32:55.614" v="734" actId="5793"/>
          <ac:spMkLst>
            <pc:docMk/>
            <pc:sldMk cId="1224867380" sldId="2144327879"/>
            <ac:spMk id="22" creationId="{9BAA79B3-4885-4C1F-8B13-2D8762F749BA}"/>
          </ac:spMkLst>
        </pc:spChg>
        <pc:spChg chg="add mod">
          <ac:chgData name="Vorobtsov, Igor" userId="f5aeaeac-3d3e-4969-b829-554408cd8622" providerId="ADAL" clId="{C7D3E62C-A495-4F23-897A-7E0062EAF1DC}" dt="2021-02-25T20:17:38.402" v="571" actId="1076"/>
          <ac:spMkLst>
            <pc:docMk/>
            <pc:sldMk cId="1224867380" sldId="2144327879"/>
            <ac:spMk id="23" creationId="{5F58F1A3-DD96-479A-A850-CC683B396EA9}"/>
          </ac:spMkLst>
        </pc:spChg>
        <pc:spChg chg="add mod">
          <ac:chgData name="Vorobtsov, Igor" userId="f5aeaeac-3d3e-4969-b829-554408cd8622" providerId="ADAL" clId="{C7D3E62C-A495-4F23-897A-7E0062EAF1DC}" dt="2021-02-25T20:17:45.562" v="573" actId="1076"/>
          <ac:spMkLst>
            <pc:docMk/>
            <pc:sldMk cId="1224867380" sldId="2144327879"/>
            <ac:spMk id="24" creationId="{98C93172-B61A-406B-8EDB-912EA0629ABD}"/>
          </ac:spMkLst>
        </pc:spChg>
        <pc:spChg chg="add del mod">
          <ac:chgData name="Vorobtsov, Igor" userId="f5aeaeac-3d3e-4969-b829-554408cd8622" providerId="ADAL" clId="{C7D3E62C-A495-4F23-897A-7E0062EAF1DC}" dt="2021-02-25T20:34:34.187" v="759" actId="21"/>
          <ac:spMkLst>
            <pc:docMk/>
            <pc:sldMk cId="1224867380" sldId="2144327879"/>
            <ac:spMk id="25" creationId="{AC6A9251-7203-4A07-99F3-3B2280D2DCC6}"/>
          </ac:spMkLst>
        </pc:spChg>
        <pc:spChg chg="add del mod">
          <ac:chgData name="Vorobtsov, Igor" userId="f5aeaeac-3d3e-4969-b829-554408cd8622" providerId="ADAL" clId="{C7D3E62C-A495-4F23-897A-7E0062EAF1DC}" dt="2021-02-25T20:34:34.187" v="759" actId="21"/>
          <ac:spMkLst>
            <pc:docMk/>
            <pc:sldMk cId="1224867380" sldId="2144327879"/>
            <ac:spMk id="26" creationId="{01DD0ED5-4D15-4EBE-86A5-9B38AB7B34ED}"/>
          </ac:spMkLst>
        </pc:spChg>
        <pc:spChg chg="mod">
          <ac:chgData name="Vorobtsov, Igor" userId="f5aeaeac-3d3e-4969-b829-554408cd8622" providerId="ADAL" clId="{C7D3E62C-A495-4F23-897A-7E0062EAF1DC}" dt="2021-02-25T20:17:09.945" v="569"/>
          <ac:spMkLst>
            <pc:docMk/>
            <pc:sldMk cId="1224867380" sldId="2144327879"/>
            <ac:spMk id="40" creationId="{4AF116FE-89BE-47EF-A6F5-015DEF1F00E6}"/>
          </ac:spMkLst>
        </pc:spChg>
        <pc:spChg chg="mod">
          <ac:chgData name="Vorobtsov, Igor" userId="f5aeaeac-3d3e-4969-b829-554408cd8622" providerId="ADAL" clId="{C7D3E62C-A495-4F23-897A-7E0062EAF1DC}" dt="2021-02-25T20:06:26.664" v="465" actId="1076"/>
          <ac:spMkLst>
            <pc:docMk/>
            <pc:sldMk cId="1224867380" sldId="2144327879"/>
            <ac:spMk id="45" creationId="{7907B8BA-A197-4B0E-AAF0-75AA8CBEC69C}"/>
          </ac:spMkLst>
        </pc:spChg>
        <pc:spChg chg="mod">
          <ac:chgData name="Vorobtsov, Igor" userId="f5aeaeac-3d3e-4969-b829-554408cd8622" providerId="ADAL" clId="{C7D3E62C-A495-4F23-897A-7E0062EAF1DC}" dt="2021-02-25T20:06:21.997" v="464" actId="1038"/>
          <ac:spMkLst>
            <pc:docMk/>
            <pc:sldMk cId="1224867380" sldId="2144327879"/>
            <ac:spMk id="46" creationId="{720342B6-666A-4EE4-BAAA-3D7BE658F04D}"/>
          </ac:spMkLst>
        </pc:spChg>
        <pc:spChg chg="mod">
          <ac:chgData name="Vorobtsov, Igor" userId="f5aeaeac-3d3e-4969-b829-554408cd8622" providerId="ADAL" clId="{C7D3E62C-A495-4F23-897A-7E0062EAF1DC}" dt="2021-02-25T20:05:40.946" v="406"/>
          <ac:spMkLst>
            <pc:docMk/>
            <pc:sldMk cId="1224867380" sldId="2144327879"/>
            <ac:spMk id="47" creationId="{F1EDCA1A-B12E-4A86-A32E-37D16468DF0D}"/>
          </ac:spMkLst>
        </pc:spChg>
        <pc:spChg chg="mod">
          <ac:chgData name="Vorobtsov, Igor" userId="f5aeaeac-3d3e-4969-b829-554408cd8622" providerId="ADAL" clId="{C7D3E62C-A495-4F23-897A-7E0062EAF1DC}" dt="2021-02-25T20:06:17.798" v="462" actId="1038"/>
          <ac:spMkLst>
            <pc:docMk/>
            <pc:sldMk cId="1224867380" sldId="2144327879"/>
            <ac:spMk id="48" creationId="{C6F04BEE-FFE3-47D8-84BD-6ED65259E726}"/>
          </ac:spMkLst>
        </pc:spChg>
        <pc:grpChg chg="mod">
          <ac:chgData name="Vorobtsov, Igor" userId="f5aeaeac-3d3e-4969-b829-554408cd8622" providerId="ADAL" clId="{C7D3E62C-A495-4F23-897A-7E0062EAF1DC}" dt="2021-02-25T20:34:26.031" v="757" actId="1076"/>
          <ac:grpSpMkLst>
            <pc:docMk/>
            <pc:sldMk cId="1224867380" sldId="2144327879"/>
            <ac:grpSpMk id="8" creationId="{8A26875B-BFC6-4EA0-B00A-66F676B786A3}"/>
          </ac:grpSpMkLst>
        </pc:grpChg>
        <pc:grpChg chg="mod">
          <ac:chgData name="Vorobtsov, Igor" userId="f5aeaeac-3d3e-4969-b829-554408cd8622" providerId="ADAL" clId="{C7D3E62C-A495-4F23-897A-7E0062EAF1DC}" dt="2021-02-25T20:34:26.417" v="758" actId="1076"/>
          <ac:grpSpMkLst>
            <pc:docMk/>
            <pc:sldMk cId="1224867380" sldId="2144327879"/>
            <ac:grpSpMk id="9" creationId="{FD7BB3E0-2D69-484B-A1CF-176C9282DC26}"/>
          </ac:grpSpMkLst>
        </pc:grpChg>
      </pc:sldChg>
      <pc:sldChg chg="addSp delSp modSp add mod">
        <pc:chgData name="Vorobtsov, Igor" userId="f5aeaeac-3d3e-4969-b829-554408cd8622" providerId="ADAL" clId="{C7D3E62C-A495-4F23-897A-7E0062EAF1DC}" dt="2021-02-25T20:32:53.062" v="733" actId="5793"/>
        <pc:sldMkLst>
          <pc:docMk/>
          <pc:sldMk cId="3188575072" sldId="2144327880"/>
        </pc:sldMkLst>
        <pc:spChg chg="add del mod">
          <ac:chgData name="Vorobtsov, Igor" userId="f5aeaeac-3d3e-4969-b829-554408cd8622" providerId="ADAL" clId="{C7D3E62C-A495-4F23-897A-7E0062EAF1DC}" dt="2021-02-25T20:07:17.741" v="469" actId="478"/>
          <ac:spMkLst>
            <pc:docMk/>
            <pc:sldMk cId="3188575072" sldId="2144327880"/>
            <ac:spMk id="5" creationId="{71916287-F0A2-414F-9EF2-E544D9078DDC}"/>
          </ac:spMkLst>
        </pc:spChg>
        <pc:spChg chg="mod">
          <ac:chgData name="Vorobtsov, Igor" userId="f5aeaeac-3d3e-4969-b829-554408cd8622" providerId="ADAL" clId="{C7D3E62C-A495-4F23-897A-7E0062EAF1DC}" dt="2021-02-25T20:20:56.523" v="587"/>
          <ac:spMkLst>
            <pc:docMk/>
            <pc:sldMk cId="3188575072" sldId="2144327880"/>
            <ac:spMk id="15" creationId="{10D649EB-BB51-431F-B499-1ECF28FFDD1C}"/>
          </ac:spMkLst>
        </pc:spChg>
        <pc:spChg chg="mod">
          <ac:chgData name="Vorobtsov, Igor" userId="f5aeaeac-3d3e-4969-b829-554408cd8622" providerId="ADAL" clId="{C7D3E62C-A495-4F23-897A-7E0062EAF1DC}" dt="2021-02-25T20:20:56.523" v="587"/>
          <ac:spMkLst>
            <pc:docMk/>
            <pc:sldMk cId="3188575072" sldId="2144327880"/>
            <ac:spMk id="16" creationId="{27CB94A9-E652-4866-8611-853D37BF0600}"/>
          </ac:spMkLst>
        </pc:spChg>
        <pc:spChg chg="del mod">
          <ac:chgData name="Vorobtsov, Igor" userId="f5aeaeac-3d3e-4969-b829-554408cd8622" providerId="ADAL" clId="{C7D3E62C-A495-4F23-897A-7E0062EAF1DC}" dt="2021-02-25T20:10:36.003" v="515" actId="478"/>
          <ac:spMkLst>
            <pc:docMk/>
            <pc:sldMk cId="3188575072" sldId="2144327880"/>
            <ac:spMk id="20" creationId="{7F9DADE9-93B4-43BA-8245-5F007669202C}"/>
          </ac:spMkLst>
        </pc:spChg>
        <pc:spChg chg="del">
          <ac:chgData name="Vorobtsov, Igor" userId="f5aeaeac-3d3e-4969-b829-554408cd8622" providerId="ADAL" clId="{C7D3E62C-A495-4F23-897A-7E0062EAF1DC}" dt="2021-02-25T20:07:14.986" v="468" actId="478"/>
          <ac:spMkLst>
            <pc:docMk/>
            <pc:sldMk cId="3188575072" sldId="2144327880"/>
            <ac:spMk id="22" creationId="{9BAA79B3-4885-4C1F-8B13-2D8762F749BA}"/>
          </ac:spMkLst>
        </pc:spChg>
        <pc:spChg chg="add mod">
          <ac:chgData name="Vorobtsov, Igor" userId="f5aeaeac-3d3e-4969-b829-554408cd8622" providerId="ADAL" clId="{C7D3E62C-A495-4F23-897A-7E0062EAF1DC}" dt="2021-02-25T20:32:53.062" v="733" actId="5793"/>
          <ac:spMkLst>
            <pc:docMk/>
            <pc:sldMk cId="3188575072" sldId="2144327880"/>
            <ac:spMk id="23" creationId="{1D9618F9-7A20-4EA0-8ACE-98E91FCA934F}"/>
          </ac:spMkLst>
        </pc:spChg>
        <pc:spChg chg="add del mod">
          <ac:chgData name="Vorobtsov, Igor" userId="f5aeaeac-3d3e-4969-b829-554408cd8622" providerId="ADAL" clId="{C7D3E62C-A495-4F23-897A-7E0062EAF1DC}" dt="2021-02-25T20:11:32.989" v="540" actId="478"/>
          <ac:spMkLst>
            <pc:docMk/>
            <pc:sldMk cId="3188575072" sldId="2144327880"/>
            <ac:spMk id="24" creationId="{2EEA05D3-B472-44EB-B4B0-3EDA979520BD}"/>
          </ac:spMkLst>
        </pc:spChg>
        <pc:spChg chg="add mod">
          <ac:chgData name="Vorobtsov, Igor" userId="f5aeaeac-3d3e-4969-b829-554408cd8622" providerId="ADAL" clId="{C7D3E62C-A495-4F23-897A-7E0062EAF1DC}" dt="2021-02-25T20:20:56.523" v="587"/>
          <ac:spMkLst>
            <pc:docMk/>
            <pc:sldMk cId="3188575072" sldId="2144327880"/>
            <ac:spMk id="25" creationId="{1F0A0CB4-3D29-4945-BCFA-D5F41C4E6386}"/>
          </ac:spMkLst>
        </pc:spChg>
        <pc:spChg chg="add mod">
          <ac:chgData name="Vorobtsov, Igor" userId="f5aeaeac-3d3e-4969-b829-554408cd8622" providerId="ADAL" clId="{C7D3E62C-A495-4F23-897A-7E0062EAF1DC}" dt="2021-02-25T20:20:56.523" v="587"/>
          <ac:spMkLst>
            <pc:docMk/>
            <pc:sldMk cId="3188575072" sldId="2144327880"/>
            <ac:spMk id="26" creationId="{2FC3CC6A-DF4B-4F36-9977-D519447CE741}"/>
          </ac:spMkLst>
        </pc:spChg>
        <pc:spChg chg="add mod">
          <ac:chgData name="Vorobtsov, Igor" userId="f5aeaeac-3d3e-4969-b829-554408cd8622" providerId="ADAL" clId="{C7D3E62C-A495-4F23-897A-7E0062EAF1DC}" dt="2021-02-25T20:20:56.523" v="587"/>
          <ac:spMkLst>
            <pc:docMk/>
            <pc:sldMk cId="3188575072" sldId="2144327880"/>
            <ac:spMk id="27" creationId="{6831F922-B4A5-4141-BE86-7D7AC572014A}"/>
          </ac:spMkLst>
        </pc:spChg>
        <pc:spChg chg="mod">
          <ac:chgData name="Vorobtsov, Igor" userId="f5aeaeac-3d3e-4969-b829-554408cd8622" providerId="ADAL" clId="{C7D3E62C-A495-4F23-897A-7E0062EAF1DC}" dt="2021-02-25T20:21:34.742" v="595" actId="20577"/>
          <ac:spMkLst>
            <pc:docMk/>
            <pc:sldMk cId="3188575072" sldId="2144327880"/>
            <ac:spMk id="40" creationId="{4AF116FE-89BE-47EF-A6F5-015DEF1F00E6}"/>
          </ac:spMkLst>
        </pc:spChg>
        <pc:spChg chg="del mod">
          <ac:chgData name="Vorobtsov, Igor" userId="f5aeaeac-3d3e-4969-b829-554408cd8622" providerId="ADAL" clId="{C7D3E62C-A495-4F23-897A-7E0062EAF1DC}" dt="2021-02-25T20:10:38.518" v="516" actId="478"/>
          <ac:spMkLst>
            <pc:docMk/>
            <pc:sldMk cId="3188575072" sldId="2144327880"/>
            <ac:spMk id="45" creationId="{7907B8BA-A197-4B0E-AAF0-75AA8CBEC69C}"/>
          </ac:spMkLst>
        </pc:spChg>
        <pc:spChg chg="del mod">
          <ac:chgData name="Vorobtsov, Igor" userId="f5aeaeac-3d3e-4969-b829-554408cd8622" providerId="ADAL" clId="{C7D3E62C-A495-4F23-897A-7E0062EAF1DC}" dt="2021-02-25T20:10:43.163" v="518" actId="478"/>
          <ac:spMkLst>
            <pc:docMk/>
            <pc:sldMk cId="3188575072" sldId="2144327880"/>
            <ac:spMk id="46" creationId="{720342B6-666A-4EE4-BAAA-3D7BE658F04D}"/>
          </ac:spMkLst>
        </pc:spChg>
        <pc:spChg chg="del mod">
          <ac:chgData name="Vorobtsov, Igor" userId="f5aeaeac-3d3e-4969-b829-554408cd8622" providerId="ADAL" clId="{C7D3E62C-A495-4F23-897A-7E0062EAF1DC}" dt="2021-02-25T20:11:23.428" v="537" actId="478"/>
          <ac:spMkLst>
            <pc:docMk/>
            <pc:sldMk cId="3188575072" sldId="2144327880"/>
            <ac:spMk id="47" creationId="{F1EDCA1A-B12E-4A86-A32E-37D16468DF0D}"/>
          </ac:spMkLst>
        </pc:spChg>
        <pc:spChg chg="del mod">
          <ac:chgData name="Vorobtsov, Igor" userId="f5aeaeac-3d3e-4969-b829-554408cd8622" providerId="ADAL" clId="{C7D3E62C-A495-4F23-897A-7E0062EAF1DC}" dt="2021-02-25T20:10:40.021" v="517" actId="478"/>
          <ac:spMkLst>
            <pc:docMk/>
            <pc:sldMk cId="3188575072" sldId="2144327880"/>
            <ac:spMk id="48" creationId="{C6F04BEE-FFE3-47D8-84BD-6ED65259E726}"/>
          </ac:spMkLst>
        </pc:spChg>
        <pc:grpChg chg="add mod">
          <ac:chgData name="Vorobtsov, Igor" userId="f5aeaeac-3d3e-4969-b829-554408cd8622" providerId="ADAL" clId="{C7D3E62C-A495-4F23-897A-7E0062EAF1DC}" dt="2021-02-25T20:20:56.523" v="587"/>
          <ac:grpSpMkLst>
            <pc:docMk/>
            <pc:sldMk cId="3188575072" sldId="2144327880"/>
            <ac:grpSpMk id="6" creationId="{AE83F597-2E23-44B3-AF0E-E48B72EE61D5}"/>
          </ac:grpSpMkLst>
        </pc:grpChg>
        <pc:grpChg chg="mod">
          <ac:chgData name="Vorobtsov, Igor" userId="f5aeaeac-3d3e-4969-b829-554408cd8622" providerId="ADAL" clId="{C7D3E62C-A495-4F23-897A-7E0062EAF1DC}" dt="2021-02-25T20:08:19.919" v="492" actId="1076"/>
          <ac:grpSpMkLst>
            <pc:docMk/>
            <pc:sldMk cId="3188575072" sldId="2144327880"/>
            <ac:grpSpMk id="8" creationId="{8A26875B-BFC6-4EA0-B00A-66F676B786A3}"/>
          </ac:grpSpMkLst>
        </pc:grpChg>
        <pc:grpChg chg="mod">
          <ac:chgData name="Vorobtsov, Igor" userId="f5aeaeac-3d3e-4969-b829-554408cd8622" providerId="ADAL" clId="{C7D3E62C-A495-4F23-897A-7E0062EAF1DC}" dt="2021-02-25T20:20:56.523" v="587"/>
          <ac:grpSpMkLst>
            <pc:docMk/>
            <pc:sldMk cId="3188575072" sldId="2144327880"/>
            <ac:grpSpMk id="9" creationId="{FD7BB3E0-2D69-484B-A1CF-176C9282DC26}"/>
          </ac:grpSpMkLst>
        </pc:grpChg>
      </pc:sldChg>
      <pc:sldChg chg="addSp delSp modSp add mod">
        <pc:chgData name="Vorobtsov, Igor" userId="f5aeaeac-3d3e-4969-b829-554408cd8622" providerId="ADAL" clId="{C7D3E62C-A495-4F23-897A-7E0062EAF1DC}" dt="2021-02-25T20:35:13.726" v="785" actId="1035"/>
        <pc:sldMkLst>
          <pc:docMk/>
          <pc:sldMk cId="1808539967" sldId="2144327881"/>
        </pc:sldMkLst>
        <pc:spChg chg="add del mod">
          <ac:chgData name="Vorobtsov, Igor" userId="f5aeaeac-3d3e-4969-b829-554408cd8622" providerId="ADAL" clId="{C7D3E62C-A495-4F23-897A-7E0062EAF1DC}" dt="2021-02-25T20:14:53.625" v="552" actId="478"/>
          <ac:spMkLst>
            <pc:docMk/>
            <pc:sldMk cId="1808539967" sldId="2144327881"/>
            <ac:spMk id="5" creationId="{FE471983-9C8A-4569-8291-368A7FCC5E89}"/>
          </ac:spMkLst>
        </pc:spChg>
        <pc:spChg chg="del mod">
          <ac:chgData name="Vorobtsov, Igor" userId="f5aeaeac-3d3e-4969-b829-554408cd8622" providerId="ADAL" clId="{C7D3E62C-A495-4F23-897A-7E0062EAF1DC}" dt="2021-02-25T20:24:00.744" v="616" actId="478"/>
          <ac:spMkLst>
            <pc:docMk/>
            <pc:sldMk cId="1808539967" sldId="2144327881"/>
            <ac:spMk id="15" creationId="{10D649EB-BB51-431F-B499-1ECF28FFDD1C}"/>
          </ac:spMkLst>
        </pc:spChg>
        <pc:spChg chg="mod">
          <ac:chgData name="Vorobtsov, Igor" userId="f5aeaeac-3d3e-4969-b829-554408cd8622" providerId="ADAL" clId="{C7D3E62C-A495-4F23-897A-7E0062EAF1DC}" dt="2021-02-25T20:31:43.425" v="718" actId="20578"/>
          <ac:spMkLst>
            <pc:docMk/>
            <pc:sldMk cId="1808539967" sldId="2144327881"/>
            <ac:spMk id="16" creationId="{27CB94A9-E652-4866-8611-853D37BF0600}"/>
          </ac:spMkLst>
        </pc:spChg>
        <pc:spChg chg="add mod">
          <ac:chgData name="Vorobtsov, Igor" userId="f5aeaeac-3d3e-4969-b829-554408cd8622" providerId="ADAL" clId="{C7D3E62C-A495-4F23-897A-7E0062EAF1DC}" dt="2021-02-25T20:32:44.589" v="729" actId="5793"/>
          <ac:spMkLst>
            <pc:docMk/>
            <pc:sldMk cId="1808539967" sldId="2144327881"/>
            <ac:spMk id="20" creationId="{FE36752B-E62C-4C31-8D71-19A789CE92A3}"/>
          </ac:spMkLst>
        </pc:spChg>
        <pc:spChg chg="del">
          <ac:chgData name="Vorobtsov, Igor" userId="f5aeaeac-3d3e-4969-b829-554408cd8622" providerId="ADAL" clId="{C7D3E62C-A495-4F23-897A-7E0062EAF1DC}" dt="2021-02-25T20:14:51.591" v="551" actId="478"/>
          <ac:spMkLst>
            <pc:docMk/>
            <pc:sldMk cId="1808539967" sldId="2144327881"/>
            <ac:spMk id="23" creationId="{1D9618F9-7A20-4EA0-8ACE-98E91FCA934F}"/>
          </ac:spMkLst>
        </pc:spChg>
        <pc:spChg chg="add mod">
          <ac:chgData name="Vorobtsov, Igor" userId="f5aeaeac-3d3e-4969-b829-554408cd8622" providerId="ADAL" clId="{C7D3E62C-A495-4F23-897A-7E0062EAF1DC}" dt="2021-02-25T20:34:58.445" v="762" actId="164"/>
          <ac:spMkLst>
            <pc:docMk/>
            <pc:sldMk cId="1808539967" sldId="2144327881"/>
            <ac:spMk id="24" creationId="{90FFEBF6-BE5D-4F38-AC03-D06EB4B153B3}"/>
          </ac:spMkLst>
        </pc:spChg>
        <pc:spChg chg="del">
          <ac:chgData name="Vorobtsov, Igor" userId="f5aeaeac-3d3e-4969-b829-554408cd8622" providerId="ADAL" clId="{C7D3E62C-A495-4F23-897A-7E0062EAF1DC}" dt="2021-02-25T20:24:16.798" v="621" actId="478"/>
          <ac:spMkLst>
            <pc:docMk/>
            <pc:sldMk cId="1808539967" sldId="2144327881"/>
            <ac:spMk id="25" creationId="{1F0A0CB4-3D29-4945-BCFA-D5F41C4E6386}"/>
          </ac:spMkLst>
        </pc:spChg>
        <pc:spChg chg="mod">
          <ac:chgData name="Vorobtsov, Igor" userId="f5aeaeac-3d3e-4969-b829-554408cd8622" providerId="ADAL" clId="{C7D3E62C-A495-4F23-897A-7E0062EAF1DC}" dt="2021-02-25T20:34:58.445" v="762" actId="164"/>
          <ac:spMkLst>
            <pc:docMk/>
            <pc:sldMk cId="1808539967" sldId="2144327881"/>
            <ac:spMk id="26" creationId="{2FC3CC6A-DF4B-4F36-9977-D519447CE741}"/>
          </ac:spMkLst>
        </pc:spChg>
        <pc:spChg chg="mod">
          <ac:chgData name="Vorobtsov, Igor" userId="f5aeaeac-3d3e-4969-b829-554408cd8622" providerId="ADAL" clId="{C7D3E62C-A495-4F23-897A-7E0062EAF1DC}" dt="2021-02-25T20:34:58.445" v="762" actId="164"/>
          <ac:spMkLst>
            <pc:docMk/>
            <pc:sldMk cId="1808539967" sldId="2144327881"/>
            <ac:spMk id="27" creationId="{6831F922-B4A5-4141-BE86-7D7AC572014A}"/>
          </ac:spMkLst>
        </pc:spChg>
        <pc:spChg chg="add mod">
          <ac:chgData name="Vorobtsov, Igor" userId="f5aeaeac-3d3e-4969-b829-554408cd8622" providerId="ADAL" clId="{C7D3E62C-A495-4F23-897A-7E0062EAF1DC}" dt="2021-02-25T20:34:58.445" v="762" actId="164"/>
          <ac:spMkLst>
            <pc:docMk/>
            <pc:sldMk cId="1808539967" sldId="2144327881"/>
            <ac:spMk id="28" creationId="{BA9BBEC0-F9FC-4B1C-AA0B-62530B5E2BAE}"/>
          </ac:spMkLst>
        </pc:spChg>
        <pc:spChg chg="add mod">
          <ac:chgData name="Vorobtsov, Igor" userId="f5aeaeac-3d3e-4969-b829-554408cd8622" providerId="ADAL" clId="{C7D3E62C-A495-4F23-897A-7E0062EAF1DC}" dt="2021-02-25T20:34:58.445" v="762" actId="164"/>
          <ac:spMkLst>
            <pc:docMk/>
            <pc:sldMk cId="1808539967" sldId="2144327881"/>
            <ac:spMk id="29" creationId="{8786FFD4-20C0-4E66-B07F-D496F102C043}"/>
          </ac:spMkLst>
        </pc:spChg>
        <pc:spChg chg="mod">
          <ac:chgData name="Vorobtsov, Igor" userId="f5aeaeac-3d3e-4969-b829-554408cd8622" providerId="ADAL" clId="{C7D3E62C-A495-4F23-897A-7E0062EAF1DC}" dt="2021-02-25T20:28:54.682" v="669"/>
          <ac:spMkLst>
            <pc:docMk/>
            <pc:sldMk cId="1808539967" sldId="2144327881"/>
            <ac:spMk id="31" creationId="{8564F170-7533-43FE-9892-6F78E2B2F282}"/>
          </ac:spMkLst>
        </pc:spChg>
        <pc:spChg chg="mod">
          <ac:chgData name="Vorobtsov, Igor" userId="f5aeaeac-3d3e-4969-b829-554408cd8622" providerId="ADAL" clId="{C7D3E62C-A495-4F23-897A-7E0062EAF1DC}" dt="2021-02-25T20:28:54.682" v="669"/>
          <ac:spMkLst>
            <pc:docMk/>
            <pc:sldMk cId="1808539967" sldId="2144327881"/>
            <ac:spMk id="32" creationId="{19E0965F-9949-44D7-BCB2-57C2B6EA8633}"/>
          </ac:spMkLst>
        </pc:spChg>
        <pc:spChg chg="mod">
          <ac:chgData name="Vorobtsov, Igor" userId="f5aeaeac-3d3e-4969-b829-554408cd8622" providerId="ADAL" clId="{C7D3E62C-A495-4F23-897A-7E0062EAF1DC}" dt="2021-02-25T20:28:54.682" v="669"/>
          <ac:spMkLst>
            <pc:docMk/>
            <pc:sldMk cId="1808539967" sldId="2144327881"/>
            <ac:spMk id="34" creationId="{D68F981C-6BA7-4D1A-B7E3-1B6E6C8A0796}"/>
          </ac:spMkLst>
        </pc:spChg>
        <pc:spChg chg="mod">
          <ac:chgData name="Vorobtsov, Igor" userId="f5aeaeac-3d3e-4969-b829-554408cd8622" providerId="ADAL" clId="{C7D3E62C-A495-4F23-897A-7E0062EAF1DC}" dt="2021-02-25T20:25:00.855" v="628" actId="1076"/>
          <ac:spMkLst>
            <pc:docMk/>
            <pc:sldMk cId="1808539967" sldId="2144327881"/>
            <ac:spMk id="37" creationId="{41D94070-5D9C-4C43-A9D8-BD99ACF78CF8}"/>
          </ac:spMkLst>
        </pc:spChg>
        <pc:spChg chg="add mod">
          <ac:chgData name="Vorobtsov, Igor" userId="f5aeaeac-3d3e-4969-b829-554408cd8622" providerId="ADAL" clId="{C7D3E62C-A495-4F23-897A-7E0062EAF1DC}" dt="2021-02-25T20:35:05.911" v="766" actId="1076"/>
          <ac:spMkLst>
            <pc:docMk/>
            <pc:sldMk cId="1808539967" sldId="2144327881"/>
            <ac:spMk id="39" creationId="{2D33EDC0-02AE-4B62-B8C0-6290702FDB9B}"/>
          </ac:spMkLst>
        </pc:spChg>
        <pc:spChg chg="mod">
          <ac:chgData name="Vorobtsov, Igor" userId="f5aeaeac-3d3e-4969-b829-554408cd8622" providerId="ADAL" clId="{C7D3E62C-A495-4F23-897A-7E0062EAF1DC}" dt="2021-02-25T20:34:50.403" v="761" actId="6549"/>
          <ac:spMkLst>
            <pc:docMk/>
            <pc:sldMk cId="1808539967" sldId="2144327881"/>
            <ac:spMk id="40" creationId="{4AF116FE-89BE-47EF-A6F5-015DEF1F00E6}"/>
          </ac:spMkLst>
        </pc:spChg>
        <pc:spChg chg="add mod">
          <ac:chgData name="Vorobtsov, Igor" userId="f5aeaeac-3d3e-4969-b829-554408cd8622" providerId="ADAL" clId="{C7D3E62C-A495-4F23-897A-7E0062EAF1DC}" dt="2021-02-25T20:35:13.726" v="785" actId="1035"/>
          <ac:spMkLst>
            <pc:docMk/>
            <pc:sldMk cId="1808539967" sldId="2144327881"/>
            <ac:spMk id="41" creationId="{66680EDD-20A5-4AAF-9F7A-A970F55FBE6C}"/>
          </ac:spMkLst>
        </pc:spChg>
        <pc:spChg chg="mod">
          <ac:chgData name="Vorobtsov, Igor" userId="f5aeaeac-3d3e-4969-b829-554408cd8622" providerId="ADAL" clId="{C7D3E62C-A495-4F23-897A-7E0062EAF1DC}" dt="2021-02-25T20:21:47.192" v="596" actId="1076"/>
          <ac:spMkLst>
            <pc:docMk/>
            <pc:sldMk cId="1808539967" sldId="2144327881"/>
            <ac:spMk id="42" creationId="{3B478C68-9C4F-4F02-8DC4-1B684E814F49}"/>
          </ac:spMkLst>
        </pc:spChg>
        <pc:grpChg chg="del mod">
          <ac:chgData name="Vorobtsov, Igor" userId="f5aeaeac-3d3e-4969-b829-554408cd8622" providerId="ADAL" clId="{C7D3E62C-A495-4F23-897A-7E0062EAF1DC}" dt="2021-02-25T20:28:54.284" v="668" actId="478"/>
          <ac:grpSpMkLst>
            <pc:docMk/>
            <pc:sldMk cId="1808539967" sldId="2144327881"/>
            <ac:grpSpMk id="8" creationId="{8A26875B-BFC6-4EA0-B00A-66F676B786A3}"/>
          </ac:grpSpMkLst>
        </pc:grpChg>
        <pc:grpChg chg="mod">
          <ac:chgData name="Vorobtsov, Igor" userId="f5aeaeac-3d3e-4969-b829-554408cd8622" providerId="ADAL" clId="{C7D3E62C-A495-4F23-897A-7E0062EAF1DC}" dt="2021-02-25T20:34:58.445" v="762" actId="164"/>
          <ac:grpSpMkLst>
            <pc:docMk/>
            <pc:sldMk cId="1808539967" sldId="2144327881"/>
            <ac:grpSpMk id="9" creationId="{FD7BB3E0-2D69-484B-A1CF-176C9282DC26}"/>
          </ac:grpSpMkLst>
        </pc:grpChg>
        <pc:grpChg chg="add mod">
          <ac:chgData name="Vorobtsov, Igor" userId="f5aeaeac-3d3e-4969-b829-554408cd8622" providerId="ADAL" clId="{C7D3E62C-A495-4F23-897A-7E0062EAF1DC}" dt="2021-02-25T20:35:01.507" v="764" actId="1076"/>
          <ac:grpSpMkLst>
            <pc:docMk/>
            <pc:sldMk cId="1808539967" sldId="2144327881"/>
            <ac:grpSpMk id="10" creationId="{D9F97EA0-8D07-4A39-91A7-9411B963842B}"/>
          </ac:grpSpMkLst>
        </pc:grpChg>
        <pc:grpChg chg="add mod">
          <ac:chgData name="Vorobtsov, Igor" userId="f5aeaeac-3d3e-4969-b829-554408cd8622" providerId="ADAL" clId="{C7D3E62C-A495-4F23-897A-7E0062EAF1DC}" dt="2021-02-25T20:28:54.682" v="669"/>
          <ac:grpSpMkLst>
            <pc:docMk/>
            <pc:sldMk cId="1808539967" sldId="2144327881"/>
            <ac:grpSpMk id="30" creationId="{BFDD390E-A622-4D7E-AE65-CBD343BC474F}"/>
          </ac:grpSpMkLst>
        </pc:grpChg>
        <pc:cxnChg chg="mod">
          <ac:chgData name="Vorobtsov, Igor" userId="f5aeaeac-3d3e-4969-b829-554408cd8622" providerId="ADAL" clId="{C7D3E62C-A495-4F23-897A-7E0062EAF1DC}" dt="2021-02-25T20:28:54.682" v="669"/>
          <ac:cxnSpMkLst>
            <pc:docMk/>
            <pc:sldMk cId="1808539967" sldId="2144327881"/>
            <ac:cxnSpMk id="33" creationId="{D129DAAF-D5A9-47F0-834C-ED72EFB3C1DC}"/>
          </ac:cxnSpMkLst>
        </pc:cxnChg>
        <pc:cxnChg chg="mod">
          <ac:chgData name="Vorobtsov, Igor" userId="f5aeaeac-3d3e-4969-b829-554408cd8622" providerId="ADAL" clId="{C7D3E62C-A495-4F23-897A-7E0062EAF1DC}" dt="2021-02-25T20:28:54.682" v="669"/>
          <ac:cxnSpMkLst>
            <pc:docMk/>
            <pc:sldMk cId="1808539967" sldId="2144327881"/>
            <ac:cxnSpMk id="35" creationId="{8686FBE1-1F05-4E66-8195-73428B92B2E5}"/>
          </ac:cxnSpMkLst>
        </pc:cxnChg>
        <pc:cxnChg chg="mod">
          <ac:chgData name="Vorobtsov, Igor" userId="f5aeaeac-3d3e-4969-b829-554408cd8622" providerId="ADAL" clId="{C7D3E62C-A495-4F23-897A-7E0062EAF1DC}" dt="2021-02-25T20:21:57.357" v="599" actId="14100"/>
          <ac:cxnSpMkLst>
            <pc:docMk/>
            <pc:sldMk cId="1808539967" sldId="2144327881"/>
            <ac:cxnSpMk id="38" creationId="{6E2FF4B3-B733-449B-9A51-5791BE0E3EAD}"/>
          </ac:cxnSpMkLst>
        </pc:cxnChg>
        <pc:cxnChg chg="mod">
          <ac:chgData name="Vorobtsov, Igor" userId="f5aeaeac-3d3e-4969-b829-554408cd8622" providerId="ADAL" clId="{C7D3E62C-A495-4F23-897A-7E0062EAF1DC}" dt="2021-02-25T20:22:03.118" v="602" actId="14100"/>
          <ac:cxnSpMkLst>
            <pc:docMk/>
            <pc:sldMk cId="1808539967" sldId="2144327881"/>
            <ac:cxnSpMk id="44" creationId="{5B0A01E5-4886-4364-AD62-3A0B054A2933}"/>
          </ac:cxnSpMkLst>
        </pc:cxnChg>
      </pc:sldChg>
      <pc:sldChg chg="addSp delSp modSp add mod">
        <pc:chgData name="Vorobtsov, Igor" userId="f5aeaeac-3d3e-4969-b829-554408cd8622" providerId="ADAL" clId="{C7D3E62C-A495-4F23-897A-7E0062EAF1DC}" dt="2021-02-25T20:32:49.408" v="731" actId="1076"/>
        <pc:sldMkLst>
          <pc:docMk/>
          <pc:sldMk cId="4082843080" sldId="2144327882"/>
        </pc:sldMkLst>
        <pc:spChg chg="add del mod">
          <ac:chgData name="Vorobtsov, Igor" userId="f5aeaeac-3d3e-4969-b829-554408cd8622" providerId="ADAL" clId="{C7D3E62C-A495-4F23-897A-7E0062EAF1DC}" dt="2021-02-25T20:25:21.265" v="632" actId="478"/>
          <ac:spMkLst>
            <pc:docMk/>
            <pc:sldMk cId="4082843080" sldId="2144327882"/>
            <ac:spMk id="5" creationId="{E1AAEDE8-2EA9-4078-9F56-30AFEAA2E267}"/>
          </ac:spMkLst>
        </pc:spChg>
        <pc:spChg chg="mod">
          <ac:chgData name="Vorobtsov, Igor" userId="f5aeaeac-3d3e-4969-b829-554408cd8622" providerId="ADAL" clId="{C7D3E62C-A495-4F23-897A-7E0062EAF1DC}" dt="2021-02-25T20:32:15.120" v="723"/>
          <ac:spMkLst>
            <pc:docMk/>
            <pc:sldMk cId="4082843080" sldId="2144327882"/>
            <ac:spMk id="16" creationId="{27CB94A9-E652-4866-8611-853D37BF0600}"/>
          </ac:spMkLst>
        </pc:spChg>
        <pc:spChg chg="del">
          <ac:chgData name="Vorobtsov, Igor" userId="f5aeaeac-3d3e-4969-b829-554408cd8622" providerId="ADAL" clId="{C7D3E62C-A495-4F23-897A-7E0062EAF1DC}" dt="2021-02-25T20:25:18.684" v="631" actId="478"/>
          <ac:spMkLst>
            <pc:docMk/>
            <pc:sldMk cId="4082843080" sldId="2144327882"/>
            <ac:spMk id="20" creationId="{FE36752B-E62C-4C31-8D71-19A789CE92A3}"/>
          </ac:spMkLst>
        </pc:spChg>
        <pc:spChg chg="add mod">
          <ac:chgData name="Vorobtsov, Igor" userId="f5aeaeac-3d3e-4969-b829-554408cd8622" providerId="ADAL" clId="{C7D3E62C-A495-4F23-897A-7E0062EAF1DC}" dt="2021-02-25T20:32:49.408" v="731" actId="1076"/>
          <ac:spMkLst>
            <pc:docMk/>
            <pc:sldMk cId="4082843080" sldId="2144327882"/>
            <ac:spMk id="21" creationId="{F1E6B408-7029-4A2A-B857-28CAEA2D1B26}"/>
          </ac:spMkLst>
        </pc:spChg>
        <pc:spChg chg="mod">
          <ac:chgData name="Vorobtsov, Igor" userId="f5aeaeac-3d3e-4969-b829-554408cd8622" providerId="ADAL" clId="{C7D3E62C-A495-4F23-897A-7E0062EAF1DC}" dt="2021-02-25T20:32:33.915" v="726" actId="164"/>
          <ac:spMkLst>
            <pc:docMk/>
            <pc:sldMk cId="4082843080" sldId="2144327882"/>
            <ac:spMk id="24" creationId="{90FFEBF6-BE5D-4F38-AC03-D06EB4B153B3}"/>
          </ac:spMkLst>
        </pc:spChg>
        <pc:spChg chg="del">
          <ac:chgData name="Vorobtsov, Igor" userId="f5aeaeac-3d3e-4969-b829-554408cd8622" providerId="ADAL" clId="{C7D3E62C-A495-4F23-897A-7E0062EAF1DC}" dt="2021-02-25T20:30:41.308" v="704" actId="478"/>
          <ac:spMkLst>
            <pc:docMk/>
            <pc:sldMk cId="4082843080" sldId="2144327882"/>
            <ac:spMk id="26" creationId="{2FC3CC6A-DF4B-4F36-9977-D519447CE741}"/>
          </ac:spMkLst>
        </pc:spChg>
        <pc:spChg chg="mod">
          <ac:chgData name="Vorobtsov, Igor" userId="f5aeaeac-3d3e-4969-b829-554408cd8622" providerId="ADAL" clId="{C7D3E62C-A495-4F23-897A-7E0062EAF1DC}" dt="2021-02-25T20:32:33.915" v="726" actId="164"/>
          <ac:spMkLst>
            <pc:docMk/>
            <pc:sldMk cId="4082843080" sldId="2144327882"/>
            <ac:spMk id="27" creationId="{6831F922-B4A5-4141-BE86-7D7AC572014A}"/>
          </ac:spMkLst>
        </pc:spChg>
        <pc:spChg chg="del">
          <ac:chgData name="Vorobtsov, Igor" userId="f5aeaeac-3d3e-4969-b829-554408cd8622" providerId="ADAL" clId="{C7D3E62C-A495-4F23-897A-7E0062EAF1DC}" dt="2021-02-25T20:30:25.570" v="687" actId="478"/>
          <ac:spMkLst>
            <pc:docMk/>
            <pc:sldMk cId="4082843080" sldId="2144327882"/>
            <ac:spMk id="28" creationId="{BA9BBEC0-F9FC-4B1C-AA0B-62530B5E2BAE}"/>
          </ac:spMkLst>
        </pc:spChg>
        <pc:spChg chg="mod">
          <ac:chgData name="Vorobtsov, Igor" userId="f5aeaeac-3d3e-4969-b829-554408cd8622" providerId="ADAL" clId="{C7D3E62C-A495-4F23-897A-7E0062EAF1DC}" dt="2021-02-25T20:32:33.915" v="726" actId="164"/>
          <ac:spMkLst>
            <pc:docMk/>
            <pc:sldMk cId="4082843080" sldId="2144327882"/>
            <ac:spMk id="29" creationId="{8786FFD4-20C0-4E66-B07F-D496F102C043}"/>
          </ac:spMkLst>
        </pc:spChg>
        <pc:spChg chg="add mod">
          <ac:chgData name="Vorobtsov, Igor" userId="f5aeaeac-3d3e-4969-b829-554408cd8622" providerId="ADAL" clId="{C7D3E62C-A495-4F23-897A-7E0062EAF1DC}" dt="2021-02-25T20:32:33.915" v="726" actId="164"/>
          <ac:spMkLst>
            <pc:docMk/>
            <pc:sldMk cId="4082843080" sldId="2144327882"/>
            <ac:spMk id="30" creationId="{E8C6D4D8-BB68-4936-8F9F-004AA6F2F684}"/>
          </ac:spMkLst>
        </pc:spChg>
        <pc:spChg chg="add mod">
          <ac:chgData name="Vorobtsov, Igor" userId="f5aeaeac-3d3e-4969-b829-554408cd8622" providerId="ADAL" clId="{C7D3E62C-A495-4F23-897A-7E0062EAF1DC}" dt="2021-02-25T20:32:33.915" v="726" actId="164"/>
          <ac:spMkLst>
            <pc:docMk/>
            <pc:sldMk cId="4082843080" sldId="2144327882"/>
            <ac:spMk id="31" creationId="{472AF0B8-D7AC-4FAD-AC0D-D3BABB339EC8}"/>
          </ac:spMkLst>
        </pc:spChg>
        <pc:spChg chg="mod">
          <ac:chgData name="Vorobtsov, Igor" userId="f5aeaeac-3d3e-4969-b829-554408cd8622" providerId="ADAL" clId="{C7D3E62C-A495-4F23-897A-7E0062EAF1DC}" dt="2021-02-25T20:25:42.463" v="636" actId="1076"/>
          <ac:spMkLst>
            <pc:docMk/>
            <pc:sldMk cId="4082843080" sldId="2144327882"/>
            <ac:spMk id="36" creationId="{CD6CBF2C-141F-4E57-9DBC-10E1C5B5289A}"/>
          </ac:spMkLst>
        </pc:spChg>
        <pc:spChg chg="mod">
          <ac:chgData name="Vorobtsov, Igor" userId="f5aeaeac-3d3e-4969-b829-554408cd8622" providerId="ADAL" clId="{C7D3E62C-A495-4F23-897A-7E0062EAF1DC}" dt="2021-02-25T20:28:46.044" v="667" actId="1076"/>
          <ac:spMkLst>
            <pc:docMk/>
            <pc:sldMk cId="4082843080" sldId="2144327882"/>
            <ac:spMk id="37" creationId="{41D94070-5D9C-4C43-A9D8-BD99ACF78CF8}"/>
          </ac:spMkLst>
        </pc:spChg>
        <pc:spChg chg="mod">
          <ac:chgData name="Vorobtsov, Igor" userId="f5aeaeac-3d3e-4969-b829-554408cd8622" providerId="ADAL" clId="{C7D3E62C-A495-4F23-897A-7E0062EAF1DC}" dt="2021-02-25T20:32:17.066" v="724" actId="6549"/>
          <ac:spMkLst>
            <pc:docMk/>
            <pc:sldMk cId="4082843080" sldId="2144327882"/>
            <ac:spMk id="40" creationId="{4AF116FE-89BE-47EF-A6F5-015DEF1F00E6}"/>
          </ac:spMkLst>
        </pc:spChg>
        <pc:spChg chg="mod">
          <ac:chgData name="Vorobtsov, Igor" userId="f5aeaeac-3d3e-4969-b829-554408cd8622" providerId="ADAL" clId="{C7D3E62C-A495-4F23-897A-7E0062EAF1DC}" dt="2021-02-25T20:27:09.149" v="657" actId="1076"/>
          <ac:spMkLst>
            <pc:docMk/>
            <pc:sldMk cId="4082843080" sldId="2144327882"/>
            <ac:spMk id="42" creationId="{3B478C68-9C4F-4F02-8DC4-1B684E814F49}"/>
          </ac:spMkLst>
        </pc:spChg>
        <pc:grpChg chg="mod">
          <ac:chgData name="Vorobtsov, Igor" userId="f5aeaeac-3d3e-4969-b829-554408cd8622" providerId="ADAL" clId="{C7D3E62C-A495-4F23-897A-7E0062EAF1DC}" dt="2021-02-25T20:29:24.743" v="674" actId="1076"/>
          <ac:grpSpMkLst>
            <pc:docMk/>
            <pc:sldMk cId="4082843080" sldId="2144327882"/>
            <ac:grpSpMk id="8" creationId="{8A26875B-BFC6-4EA0-B00A-66F676B786A3}"/>
          </ac:grpSpMkLst>
        </pc:grpChg>
        <pc:grpChg chg="mod">
          <ac:chgData name="Vorobtsov, Igor" userId="f5aeaeac-3d3e-4969-b829-554408cd8622" providerId="ADAL" clId="{C7D3E62C-A495-4F23-897A-7E0062EAF1DC}" dt="2021-02-25T20:32:33.915" v="726" actId="164"/>
          <ac:grpSpMkLst>
            <pc:docMk/>
            <pc:sldMk cId="4082843080" sldId="2144327882"/>
            <ac:grpSpMk id="9" creationId="{FD7BB3E0-2D69-484B-A1CF-176C9282DC26}"/>
          </ac:grpSpMkLst>
        </pc:grpChg>
        <pc:grpChg chg="add mod">
          <ac:chgData name="Vorobtsov, Igor" userId="f5aeaeac-3d3e-4969-b829-554408cd8622" providerId="ADAL" clId="{C7D3E62C-A495-4F23-897A-7E0062EAF1DC}" dt="2021-02-25T20:32:37.539" v="727" actId="1076"/>
          <ac:grpSpMkLst>
            <pc:docMk/>
            <pc:sldMk cId="4082843080" sldId="2144327882"/>
            <ac:grpSpMk id="14" creationId="{3E71053E-D084-47EC-BCAA-311D4D812B34}"/>
          </ac:grpSpMkLst>
        </pc:grpChg>
        <pc:cxnChg chg="mod">
          <ac:chgData name="Vorobtsov, Igor" userId="f5aeaeac-3d3e-4969-b829-554408cd8622" providerId="ADAL" clId="{C7D3E62C-A495-4F23-897A-7E0062EAF1DC}" dt="2021-02-25T20:28:41.378" v="666" actId="1076"/>
          <ac:cxnSpMkLst>
            <pc:docMk/>
            <pc:sldMk cId="4082843080" sldId="2144327882"/>
            <ac:cxnSpMk id="38" creationId="{6E2FF4B3-B733-449B-9A51-5791BE0E3EAD}"/>
          </ac:cxnSpMkLst>
        </pc:cxnChg>
        <pc:cxnChg chg="mod">
          <ac:chgData name="Vorobtsov, Igor" userId="f5aeaeac-3d3e-4969-b829-554408cd8622" providerId="ADAL" clId="{C7D3E62C-A495-4F23-897A-7E0062EAF1DC}" dt="2021-02-25T20:28:31.511" v="665" actId="1076"/>
          <ac:cxnSpMkLst>
            <pc:docMk/>
            <pc:sldMk cId="4082843080" sldId="2144327882"/>
            <ac:cxnSpMk id="44" creationId="{5B0A01E5-4886-4364-AD62-3A0B054A2933}"/>
          </ac:cxnSpMkLst>
        </pc:cxnChg>
      </pc:sldChg>
      <pc:sldChg chg="add">
        <pc:chgData name="Vorobtsov, Igor" userId="f5aeaeac-3d3e-4969-b829-554408cd8622" providerId="ADAL" clId="{C7D3E62C-A495-4F23-897A-7E0062EAF1DC}" dt="2021-02-26T17:21:16.349" v="1038"/>
        <pc:sldMkLst>
          <pc:docMk/>
          <pc:sldMk cId="1276352314" sldId="2144327883"/>
        </pc:sldMkLst>
      </pc:sldChg>
      <pc:sldChg chg="addSp delSp modSp new mod">
        <pc:chgData name="Vorobtsov, Igor" userId="f5aeaeac-3d3e-4969-b829-554408cd8622" providerId="ADAL" clId="{C7D3E62C-A495-4F23-897A-7E0062EAF1DC}" dt="2021-02-26T19:52:14.565" v="1452" actId="20577"/>
        <pc:sldMkLst>
          <pc:docMk/>
          <pc:sldMk cId="3448999622" sldId="2144327884"/>
        </pc:sldMkLst>
        <pc:spChg chg="del">
          <ac:chgData name="Vorobtsov, Igor" userId="f5aeaeac-3d3e-4969-b829-554408cd8622" providerId="ADAL" clId="{C7D3E62C-A495-4F23-897A-7E0062EAF1DC}" dt="2021-02-26T17:55:43.434" v="1145" actId="478"/>
          <ac:spMkLst>
            <pc:docMk/>
            <pc:sldMk cId="3448999622" sldId="2144327884"/>
            <ac:spMk id="2" creationId="{6C2C87A4-1815-4E2E-9328-65D9978877D6}"/>
          </ac:spMkLst>
        </pc:spChg>
        <pc:spChg chg="mod">
          <ac:chgData name="Vorobtsov, Igor" userId="f5aeaeac-3d3e-4969-b829-554408cd8622" providerId="ADAL" clId="{C7D3E62C-A495-4F23-897A-7E0062EAF1DC}" dt="2021-02-26T19:52:14.565" v="1452" actId="20577"/>
          <ac:spMkLst>
            <pc:docMk/>
            <pc:sldMk cId="3448999622" sldId="2144327884"/>
            <ac:spMk id="3" creationId="{B0F48E3A-F697-4E3B-A4D0-BC634ED2F19A}"/>
          </ac:spMkLst>
        </pc:spChg>
        <pc:spChg chg="add mod">
          <ac:chgData name="Vorobtsov, Igor" userId="f5aeaeac-3d3e-4969-b829-554408cd8622" providerId="ADAL" clId="{C7D3E62C-A495-4F23-897A-7E0062EAF1DC}" dt="2021-02-26T17:56:02.237" v="1152" actId="20577"/>
          <ac:spMkLst>
            <pc:docMk/>
            <pc:sldMk cId="3448999622" sldId="2144327884"/>
            <ac:spMk id="6" creationId="{73D03246-A04D-48BE-BBC8-2CCC29007220}"/>
          </ac:spMkLst>
        </pc:spChg>
        <pc:picChg chg="add del">
          <ac:chgData name="Vorobtsov, Igor" userId="f5aeaeac-3d3e-4969-b829-554408cd8622" providerId="ADAL" clId="{C7D3E62C-A495-4F23-897A-7E0062EAF1DC}" dt="2021-02-26T17:55:17.009" v="1144"/>
          <ac:picMkLst>
            <pc:docMk/>
            <pc:sldMk cId="3448999622" sldId="2144327884"/>
            <ac:picMk id="4" creationId="{5FD114C0-C200-4B8C-A4F9-77076200212C}"/>
          </ac:picMkLst>
        </pc:picChg>
        <pc:picChg chg="add mod">
          <ac:chgData name="Vorobtsov, Igor" userId="f5aeaeac-3d3e-4969-b829-554408cd8622" providerId="ADAL" clId="{C7D3E62C-A495-4F23-897A-7E0062EAF1DC}" dt="2021-02-26T17:55:46.714" v="1147" actId="1076"/>
          <ac:picMkLst>
            <pc:docMk/>
            <pc:sldMk cId="3448999622" sldId="2144327884"/>
            <ac:picMk id="5" creationId="{8367AD6C-8E51-48AE-9275-2B9209A22083}"/>
          </ac:picMkLst>
        </pc:picChg>
      </pc:sldChg>
      <pc:sldChg chg="addSp delSp modSp add mod modNotesTx">
        <pc:chgData name="Vorobtsov, Igor" userId="f5aeaeac-3d3e-4969-b829-554408cd8622" providerId="ADAL" clId="{C7D3E62C-A495-4F23-897A-7E0062EAF1DC}" dt="2021-02-26T19:00:34.138" v="1299" actId="1076"/>
        <pc:sldMkLst>
          <pc:docMk/>
          <pc:sldMk cId="895943310" sldId="2144327885"/>
        </pc:sldMkLst>
        <pc:spChg chg="mod topLvl">
          <ac:chgData name="Vorobtsov, Igor" userId="f5aeaeac-3d3e-4969-b829-554408cd8622" providerId="ADAL" clId="{C7D3E62C-A495-4F23-897A-7E0062EAF1DC}" dt="2021-02-26T18:52:06.134" v="1226" actId="165"/>
          <ac:spMkLst>
            <pc:docMk/>
            <pc:sldMk cId="895943310" sldId="2144327885"/>
            <ac:spMk id="6" creationId="{55C91E1D-5D04-46C6-8FE3-4666527B3FD6}"/>
          </ac:spMkLst>
        </pc:spChg>
        <pc:spChg chg="mod topLvl">
          <ac:chgData name="Vorobtsov, Igor" userId="f5aeaeac-3d3e-4969-b829-554408cd8622" providerId="ADAL" clId="{C7D3E62C-A495-4F23-897A-7E0062EAF1DC}" dt="2021-02-26T18:52:06.134" v="1226" actId="165"/>
          <ac:spMkLst>
            <pc:docMk/>
            <pc:sldMk cId="895943310" sldId="2144327885"/>
            <ac:spMk id="7" creationId="{A9D0EDFF-0967-4C31-B804-BED9D3B05DC5}"/>
          </ac:spMkLst>
        </pc:spChg>
        <pc:spChg chg="mod topLvl">
          <ac:chgData name="Vorobtsov, Igor" userId="f5aeaeac-3d3e-4969-b829-554408cd8622" providerId="ADAL" clId="{C7D3E62C-A495-4F23-897A-7E0062EAF1DC}" dt="2021-02-26T19:00:29.131" v="1298" actId="1076"/>
          <ac:spMkLst>
            <pc:docMk/>
            <pc:sldMk cId="895943310" sldId="2144327885"/>
            <ac:spMk id="8" creationId="{4D4D1931-2A5F-4A10-BB09-6CB557B54C34}"/>
          </ac:spMkLst>
        </pc:spChg>
        <pc:spChg chg="mod topLvl">
          <ac:chgData name="Vorobtsov, Igor" userId="f5aeaeac-3d3e-4969-b829-554408cd8622" providerId="ADAL" clId="{C7D3E62C-A495-4F23-897A-7E0062EAF1DC}" dt="2021-02-26T18:59:58.574" v="1291" actId="1076"/>
          <ac:spMkLst>
            <pc:docMk/>
            <pc:sldMk cId="895943310" sldId="2144327885"/>
            <ac:spMk id="10" creationId="{EE0CCA66-3B5F-4D46-A001-2786D9BC129B}"/>
          </ac:spMkLst>
        </pc:spChg>
        <pc:spChg chg="mod topLvl">
          <ac:chgData name="Vorobtsov, Igor" userId="f5aeaeac-3d3e-4969-b829-554408cd8622" providerId="ADAL" clId="{C7D3E62C-A495-4F23-897A-7E0062EAF1DC}" dt="2021-02-26T19:00:22.044" v="1295" actId="1076"/>
          <ac:spMkLst>
            <pc:docMk/>
            <pc:sldMk cId="895943310" sldId="2144327885"/>
            <ac:spMk id="11" creationId="{EEC1BFD0-713E-450F-B3B2-5DDAB51C2F2D}"/>
          </ac:spMkLst>
        </pc:spChg>
        <pc:spChg chg="mod">
          <ac:chgData name="Vorobtsov, Igor" userId="f5aeaeac-3d3e-4969-b829-554408cd8622" providerId="ADAL" clId="{C7D3E62C-A495-4F23-897A-7E0062EAF1DC}" dt="2021-02-26T19:00:14.625" v="1294" actId="255"/>
          <ac:spMkLst>
            <pc:docMk/>
            <pc:sldMk cId="895943310" sldId="2144327885"/>
            <ac:spMk id="12" creationId="{486B248E-B523-41C1-B7C2-57A324180326}"/>
          </ac:spMkLst>
        </pc:spChg>
        <pc:spChg chg="mod topLvl">
          <ac:chgData name="Vorobtsov, Igor" userId="f5aeaeac-3d3e-4969-b829-554408cd8622" providerId="ADAL" clId="{C7D3E62C-A495-4F23-897A-7E0062EAF1DC}" dt="2021-02-26T18:52:06.134" v="1226" actId="165"/>
          <ac:spMkLst>
            <pc:docMk/>
            <pc:sldMk cId="895943310" sldId="2144327885"/>
            <ac:spMk id="13" creationId="{0361DE58-9F47-4A70-8D02-AB8DEE23DD18}"/>
          </ac:spMkLst>
        </pc:spChg>
        <pc:spChg chg="mod">
          <ac:chgData name="Vorobtsov, Igor" userId="f5aeaeac-3d3e-4969-b829-554408cd8622" providerId="ADAL" clId="{C7D3E62C-A495-4F23-897A-7E0062EAF1DC}" dt="2021-02-26T19:00:34.138" v="1299" actId="1076"/>
          <ac:spMkLst>
            <pc:docMk/>
            <pc:sldMk cId="895943310" sldId="2144327885"/>
            <ac:spMk id="14" creationId="{CF74C08C-C660-4B76-ABD2-673FD04335FB}"/>
          </ac:spMkLst>
        </pc:spChg>
        <pc:spChg chg="mod topLvl">
          <ac:chgData name="Vorobtsov, Igor" userId="f5aeaeac-3d3e-4969-b829-554408cd8622" providerId="ADAL" clId="{C7D3E62C-A495-4F23-897A-7E0062EAF1DC}" dt="2021-02-26T18:52:06.134" v="1226" actId="165"/>
          <ac:spMkLst>
            <pc:docMk/>
            <pc:sldMk cId="895943310" sldId="2144327885"/>
            <ac:spMk id="15" creationId="{526AB917-6F84-40D4-A7F1-410AD5F3C400}"/>
          </ac:spMkLst>
        </pc:spChg>
        <pc:spChg chg="add mod">
          <ac:chgData name="Vorobtsov, Igor" userId="f5aeaeac-3d3e-4969-b829-554408cd8622" providerId="ADAL" clId="{C7D3E62C-A495-4F23-897A-7E0062EAF1DC}" dt="2021-02-26T18:59:42.201" v="1285" actId="1076"/>
          <ac:spMkLst>
            <pc:docMk/>
            <pc:sldMk cId="895943310" sldId="2144327885"/>
            <ac:spMk id="16" creationId="{898A3EA4-0E71-4699-B51B-38678FF641EB}"/>
          </ac:spMkLst>
        </pc:spChg>
        <pc:spChg chg="add mod">
          <ac:chgData name="Vorobtsov, Igor" userId="f5aeaeac-3d3e-4969-b829-554408cd8622" providerId="ADAL" clId="{C7D3E62C-A495-4F23-897A-7E0062EAF1DC}" dt="2021-02-26T19:00:26.863" v="1297" actId="1076"/>
          <ac:spMkLst>
            <pc:docMk/>
            <pc:sldMk cId="895943310" sldId="2144327885"/>
            <ac:spMk id="17" creationId="{8D26142D-31A4-4383-8A4F-628372F54593}"/>
          </ac:spMkLst>
        </pc:spChg>
        <pc:grpChg chg="mod topLvl">
          <ac:chgData name="Vorobtsov, Igor" userId="f5aeaeac-3d3e-4969-b829-554408cd8622" providerId="ADAL" clId="{C7D3E62C-A495-4F23-897A-7E0062EAF1DC}" dt="2021-02-26T18:52:06.134" v="1226" actId="165"/>
          <ac:grpSpMkLst>
            <pc:docMk/>
            <pc:sldMk cId="895943310" sldId="2144327885"/>
            <ac:grpSpMk id="3" creationId="{21A14982-B7C4-475B-B7A7-B0B71B3C9B3B}"/>
          </ac:grpSpMkLst>
        </pc:grpChg>
        <pc:grpChg chg="del mod">
          <ac:chgData name="Vorobtsov, Igor" userId="f5aeaeac-3d3e-4969-b829-554408cd8622" providerId="ADAL" clId="{C7D3E62C-A495-4F23-897A-7E0062EAF1DC}" dt="2021-02-26T18:52:06.134" v="1226" actId="165"/>
          <ac:grpSpMkLst>
            <pc:docMk/>
            <pc:sldMk cId="895943310" sldId="2144327885"/>
            <ac:grpSpMk id="4" creationId="{9D21295A-A4F4-4A1C-A860-0FAF814DD729}"/>
          </ac:grpSpMkLst>
        </pc:grpChg>
      </pc:sldChg>
      <pc:sldChg chg="modSp add mod ord">
        <pc:chgData name="Vorobtsov, Igor" userId="f5aeaeac-3d3e-4969-b829-554408cd8622" providerId="ADAL" clId="{C7D3E62C-A495-4F23-897A-7E0062EAF1DC}" dt="2021-02-26T19:39:51.027" v="1347" actId="20577"/>
        <pc:sldMkLst>
          <pc:docMk/>
          <pc:sldMk cId="2467085335" sldId="2144327886"/>
        </pc:sldMkLst>
        <pc:spChg chg="mod">
          <ac:chgData name="Vorobtsov, Igor" userId="f5aeaeac-3d3e-4969-b829-554408cd8622" providerId="ADAL" clId="{C7D3E62C-A495-4F23-897A-7E0062EAF1DC}" dt="2021-02-26T19:39:51.027" v="1347" actId="20577"/>
          <ac:spMkLst>
            <pc:docMk/>
            <pc:sldMk cId="2467085335" sldId="2144327886"/>
            <ac:spMk id="3" creationId="{A1872049-B481-47E1-B379-550C0877C264}"/>
          </ac:spMkLst>
        </pc:spChg>
      </pc:sldChg>
      <pc:sldChg chg="delSp modSp add mod">
        <pc:chgData name="Vorobtsov, Igor" userId="f5aeaeac-3d3e-4969-b829-554408cd8622" providerId="ADAL" clId="{C7D3E62C-A495-4F23-897A-7E0062EAF1DC}" dt="2021-02-26T20:29:30.447" v="1847" actId="6549"/>
        <pc:sldMkLst>
          <pc:docMk/>
          <pc:sldMk cId="2559796089" sldId="2144327887"/>
        </pc:sldMkLst>
        <pc:spChg chg="mod">
          <ac:chgData name="Vorobtsov, Igor" userId="f5aeaeac-3d3e-4969-b829-554408cd8622" providerId="ADAL" clId="{C7D3E62C-A495-4F23-897A-7E0062EAF1DC}" dt="2021-02-26T20:23:02.102" v="1799" actId="1076"/>
          <ac:spMkLst>
            <pc:docMk/>
            <pc:sldMk cId="2559796089" sldId="2144327887"/>
            <ac:spMk id="2" creationId="{BB670752-5F2C-41C7-9400-A0B5702B1C69}"/>
          </ac:spMkLst>
        </pc:spChg>
        <pc:spChg chg="mod">
          <ac:chgData name="Vorobtsov, Igor" userId="f5aeaeac-3d3e-4969-b829-554408cd8622" providerId="ADAL" clId="{C7D3E62C-A495-4F23-897A-7E0062EAF1DC}" dt="2021-02-26T20:29:30.447" v="1847" actId="6549"/>
          <ac:spMkLst>
            <pc:docMk/>
            <pc:sldMk cId="2559796089" sldId="2144327887"/>
            <ac:spMk id="10" creationId="{AC874B86-13C4-460F-9045-E6E67DE284C3}"/>
          </ac:spMkLst>
        </pc:spChg>
        <pc:grpChg chg="del">
          <ac:chgData name="Vorobtsov, Igor" userId="f5aeaeac-3d3e-4969-b829-554408cd8622" providerId="ADAL" clId="{C7D3E62C-A495-4F23-897A-7E0062EAF1DC}" dt="2021-02-26T19:42:10.935" v="1358" actId="478"/>
          <ac:grpSpMkLst>
            <pc:docMk/>
            <pc:sldMk cId="2559796089" sldId="2144327887"/>
            <ac:grpSpMk id="8" creationId="{8A26875B-BFC6-4EA0-B00A-66F676B786A3}"/>
          </ac:grpSpMkLst>
        </pc:grpChg>
        <pc:grpChg chg="del">
          <ac:chgData name="Vorobtsov, Igor" userId="f5aeaeac-3d3e-4969-b829-554408cd8622" providerId="ADAL" clId="{C7D3E62C-A495-4F23-897A-7E0062EAF1DC}" dt="2021-02-26T19:42:09.260" v="1357" actId="478"/>
          <ac:grpSpMkLst>
            <pc:docMk/>
            <pc:sldMk cId="2559796089" sldId="2144327887"/>
            <ac:grpSpMk id="9" creationId="{FD7BB3E0-2D69-484B-A1CF-176C9282DC26}"/>
          </ac:grpSpMkLst>
        </pc:grpChg>
      </pc:sldChg>
      <pc:sldChg chg="delSp modSp mod">
        <pc:chgData name="Vorobtsov, Igor" userId="f5aeaeac-3d3e-4969-b829-554408cd8622" providerId="ADAL" clId="{C7D3E62C-A495-4F23-897A-7E0062EAF1DC}" dt="2021-03-01T21:31:22.473" v="2615" actId="1076"/>
        <pc:sldMkLst>
          <pc:docMk/>
          <pc:sldMk cId="3577159445" sldId="2144327887"/>
        </pc:sldMkLst>
        <pc:spChg chg="mod">
          <ac:chgData name="Vorobtsov, Igor" userId="f5aeaeac-3d3e-4969-b829-554408cd8622" providerId="ADAL" clId="{C7D3E62C-A495-4F23-897A-7E0062EAF1DC}" dt="2021-03-01T21:31:15.044" v="2612" actId="1076"/>
          <ac:spMkLst>
            <pc:docMk/>
            <pc:sldMk cId="3577159445" sldId="2144327887"/>
            <ac:spMk id="2" creationId="{BB670752-5F2C-41C7-9400-A0B5702B1C69}"/>
          </ac:spMkLst>
        </pc:spChg>
        <pc:spChg chg="del mod">
          <ac:chgData name="Vorobtsov, Igor" userId="f5aeaeac-3d3e-4969-b829-554408cd8622" providerId="ADAL" clId="{C7D3E62C-A495-4F23-897A-7E0062EAF1DC}" dt="2021-03-01T21:31:19.985" v="2614" actId="478"/>
          <ac:spMkLst>
            <pc:docMk/>
            <pc:sldMk cId="3577159445" sldId="2144327887"/>
            <ac:spMk id="3" creationId="{15769B5F-0D4B-41D9-9C67-5A835995A9C2}"/>
          </ac:spMkLst>
        </pc:spChg>
        <pc:spChg chg="mod">
          <ac:chgData name="Vorobtsov, Igor" userId="f5aeaeac-3d3e-4969-b829-554408cd8622" providerId="ADAL" clId="{C7D3E62C-A495-4F23-897A-7E0062EAF1DC}" dt="2021-03-01T21:31:22.473" v="2615" actId="1076"/>
          <ac:spMkLst>
            <pc:docMk/>
            <pc:sldMk cId="3577159445" sldId="2144327887"/>
            <ac:spMk id="10" creationId="{AC874B86-13C4-460F-9045-E6E67DE284C3}"/>
          </ac:spMkLst>
        </pc:spChg>
      </pc:sldChg>
      <pc:sldChg chg="new del">
        <pc:chgData name="Vorobtsov, Igor" userId="f5aeaeac-3d3e-4969-b829-554408cd8622" providerId="ADAL" clId="{C7D3E62C-A495-4F23-897A-7E0062EAF1DC}" dt="2021-02-26T19:39:57.035" v="1349" actId="680"/>
        <pc:sldMkLst>
          <pc:docMk/>
          <pc:sldMk cId="4175171050" sldId="2144327887"/>
        </pc:sldMkLst>
      </pc:sldChg>
      <pc:sldChg chg="addSp delSp modSp add mod delAnim modNotesTx">
        <pc:chgData name="Vorobtsov, Igor" userId="f5aeaeac-3d3e-4969-b829-554408cd8622" providerId="ADAL" clId="{C7D3E62C-A495-4F23-897A-7E0062EAF1DC}" dt="2021-03-01T20:48:52.898" v="2470" actId="20577"/>
        <pc:sldMkLst>
          <pc:docMk/>
          <pc:sldMk cId="1391979799" sldId="2144327888"/>
        </pc:sldMkLst>
        <pc:spChg chg="mod">
          <ac:chgData name="Vorobtsov, Igor" userId="f5aeaeac-3d3e-4969-b829-554408cd8622" providerId="ADAL" clId="{C7D3E62C-A495-4F23-897A-7E0062EAF1DC}" dt="2021-02-26T20:00:07.798" v="1550" actId="1076"/>
          <ac:spMkLst>
            <pc:docMk/>
            <pc:sldMk cId="1391979799" sldId="2144327888"/>
            <ac:spMk id="2" creationId="{BB670752-5F2C-41C7-9400-A0B5702B1C69}"/>
          </ac:spMkLst>
        </pc:spChg>
        <pc:spChg chg="add del mod">
          <ac:chgData name="Vorobtsov, Igor" userId="f5aeaeac-3d3e-4969-b829-554408cd8622" providerId="ADAL" clId="{C7D3E62C-A495-4F23-897A-7E0062EAF1DC}" dt="2021-03-01T20:29:45.113" v="2437"/>
          <ac:spMkLst>
            <pc:docMk/>
            <pc:sldMk cId="1391979799" sldId="2144327888"/>
            <ac:spMk id="4" creationId="{B8B4057E-62C2-4C4D-A86F-29BE02F661F6}"/>
          </ac:spMkLst>
        </pc:spChg>
        <pc:spChg chg="mod">
          <ac:chgData name="Vorobtsov, Igor" userId="f5aeaeac-3d3e-4969-b829-554408cd8622" providerId="ADAL" clId="{C7D3E62C-A495-4F23-897A-7E0062EAF1DC}" dt="2021-02-26T19:54:02.298" v="1475" actId="21"/>
          <ac:spMkLst>
            <pc:docMk/>
            <pc:sldMk cId="1391979799" sldId="2144327888"/>
            <ac:spMk id="11" creationId="{63F2B138-A448-454D-82D8-4E8BE86791C5}"/>
          </ac:spMkLst>
        </pc:spChg>
        <pc:spChg chg="del">
          <ac:chgData name="Vorobtsov, Igor" userId="f5aeaeac-3d3e-4969-b829-554408cd8622" providerId="ADAL" clId="{C7D3E62C-A495-4F23-897A-7E0062EAF1DC}" dt="2021-02-26T19:54:11.935" v="1478" actId="478"/>
          <ac:spMkLst>
            <pc:docMk/>
            <pc:sldMk cId="1391979799" sldId="2144327888"/>
            <ac:spMk id="12" creationId="{3EF1A826-35AC-40B5-AD04-D69F25DA361B}"/>
          </ac:spMkLst>
        </pc:spChg>
        <pc:spChg chg="mod topLvl">
          <ac:chgData name="Vorobtsov, Igor" userId="f5aeaeac-3d3e-4969-b829-554408cd8622" providerId="ADAL" clId="{C7D3E62C-A495-4F23-897A-7E0062EAF1DC}" dt="2021-03-01T19:26:26.582" v="2349" actId="6549"/>
          <ac:spMkLst>
            <pc:docMk/>
            <pc:sldMk cId="1391979799" sldId="2144327888"/>
            <ac:spMk id="14" creationId="{3B33EC4E-DC82-4E24-80D4-2EAEE45FE47B}"/>
          </ac:spMkLst>
        </pc:spChg>
        <pc:spChg chg="del mod">
          <ac:chgData name="Vorobtsov, Igor" userId="f5aeaeac-3d3e-4969-b829-554408cd8622" providerId="ADAL" clId="{C7D3E62C-A495-4F23-897A-7E0062EAF1DC}" dt="2021-02-26T19:58:38.679" v="1506" actId="478"/>
          <ac:spMkLst>
            <pc:docMk/>
            <pc:sldMk cId="1391979799" sldId="2144327888"/>
            <ac:spMk id="15" creationId="{7A7880E2-B6F8-4B44-BA89-1529BF0CF886}"/>
          </ac:spMkLst>
        </pc:spChg>
        <pc:spChg chg="del mod">
          <ac:chgData name="Vorobtsov, Igor" userId="f5aeaeac-3d3e-4969-b829-554408cd8622" providerId="ADAL" clId="{C7D3E62C-A495-4F23-897A-7E0062EAF1DC}" dt="2021-02-26T19:58:35.927" v="1505" actId="478"/>
          <ac:spMkLst>
            <pc:docMk/>
            <pc:sldMk cId="1391979799" sldId="2144327888"/>
            <ac:spMk id="16" creationId="{5EA7936B-3011-4BAA-84AF-D10D43E7372D}"/>
          </ac:spMkLst>
        </pc:spChg>
        <pc:spChg chg="mod topLvl">
          <ac:chgData name="Vorobtsov, Igor" userId="f5aeaeac-3d3e-4969-b829-554408cd8622" providerId="ADAL" clId="{C7D3E62C-A495-4F23-897A-7E0062EAF1DC}" dt="2021-03-01T19:26:31.582" v="2350" actId="1076"/>
          <ac:spMkLst>
            <pc:docMk/>
            <pc:sldMk cId="1391979799" sldId="2144327888"/>
            <ac:spMk id="17" creationId="{AAA207E6-FAB2-464E-BD95-6C243F4B0994}"/>
          </ac:spMkLst>
        </pc:spChg>
        <pc:spChg chg="del mod">
          <ac:chgData name="Vorobtsov, Igor" userId="f5aeaeac-3d3e-4969-b829-554408cd8622" providerId="ADAL" clId="{C7D3E62C-A495-4F23-897A-7E0062EAF1DC}" dt="2021-02-26T19:54:18.639" v="1480" actId="478"/>
          <ac:spMkLst>
            <pc:docMk/>
            <pc:sldMk cId="1391979799" sldId="2144327888"/>
            <ac:spMk id="18" creationId="{C57AA927-342C-4CAC-AFD4-070C08BADD69}"/>
          </ac:spMkLst>
        </pc:spChg>
        <pc:spChg chg="del mod">
          <ac:chgData name="Vorobtsov, Igor" userId="f5aeaeac-3d3e-4969-b829-554408cd8622" providerId="ADAL" clId="{C7D3E62C-A495-4F23-897A-7E0062EAF1DC}" dt="2021-02-26T19:54:18.639" v="1480" actId="478"/>
          <ac:spMkLst>
            <pc:docMk/>
            <pc:sldMk cId="1391979799" sldId="2144327888"/>
            <ac:spMk id="19" creationId="{14586AC4-F558-44DB-8B4F-01DFC35AF71F}"/>
          </ac:spMkLst>
        </pc:spChg>
        <pc:spChg chg="del mod">
          <ac:chgData name="Vorobtsov, Igor" userId="f5aeaeac-3d3e-4969-b829-554408cd8622" providerId="ADAL" clId="{C7D3E62C-A495-4F23-897A-7E0062EAF1DC}" dt="2021-02-26T19:54:14.205" v="1479" actId="478"/>
          <ac:spMkLst>
            <pc:docMk/>
            <pc:sldMk cId="1391979799" sldId="2144327888"/>
            <ac:spMk id="20" creationId="{A87EA7AC-296B-4737-A009-1043F677ACAC}"/>
          </ac:spMkLst>
        </pc:spChg>
        <pc:spChg chg="del mod">
          <ac:chgData name="Vorobtsov, Igor" userId="f5aeaeac-3d3e-4969-b829-554408cd8622" providerId="ADAL" clId="{C7D3E62C-A495-4F23-897A-7E0062EAF1DC}" dt="2021-02-26T19:54:18.639" v="1480" actId="478"/>
          <ac:spMkLst>
            <pc:docMk/>
            <pc:sldMk cId="1391979799" sldId="2144327888"/>
            <ac:spMk id="21" creationId="{DF9D388B-A9EE-4E05-AB2A-52419552DE2B}"/>
          </ac:spMkLst>
        </pc:spChg>
        <pc:spChg chg="add mod">
          <ac:chgData name="Vorobtsov, Igor" userId="f5aeaeac-3d3e-4969-b829-554408cd8622" providerId="ADAL" clId="{C7D3E62C-A495-4F23-897A-7E0062EAF1DC}" dt="2021-03-01T20:48:52.898" v="2470" actId="20577"/>
          <ac:spMkLst>
            <pc:docMk/>
            <pc:sldMk cId="1391979799" sldId="2144327888"/>
            <ac:spMk id="22" creationId="{A117FC6B-B5BA-4884-A2CD-30C593E4A129}"/>
          </ac:spMkLst>
        </pc:spChg>
        <pc:spChg chg="mod">
          <ac:chgData name="Vorobtsov, Igor" userId="f5aeaeac-3d3e-4969-b829-554408cd8622" providerId="ADAL" clId="{C7D3E62C-A495-4F23-897A-7E0062EAF1DC}" dt="2021-02-26T19:52:22.653" v="1453"/>
          <ac:spMkLst>
            <pc:docMk/>
            <pc:sldMk cId="1391979799" sldId="2144327888"/>
            <ac:spMk id="24" creationId="{B22C8824-FEB2-43C0-8521-C32D8196B1E3}"/>
          </ac:spMkLst>
        </pc:spChg>
        <pc:spChg chg="mod">
          <ac:chgData name="Vorobtsov, Igor" userId="f5aeaeac-3d3e-4969-b829-554408cd8622" providerId="ADAL" clId="{C7D3E62C-A495-4F23-897A-7E0062EAF1DC}" dt="2021-02-26T20:07:33.713" v="1663" actId="14100"/>
          <ac:spMkLst>
            <pc:docMk/>
            <pc:sldMk cId="1391979799" sldId="2144327888"/>
            <ac:spMk id="25" creationId="{20DEF8B1-3C8F-4C41-ABD7-E7CC73404A87}"/>
          </ac:spMkLst>
        </pc:spChg>
        <pc:grpChg chg="add mod">
          <ac:chgData name="Vorobtsov, Igor" userId="f5aeaeac-3d3e-4969-b829-554408cd8622" providerId="ADAL" clId="{C7D3E62C-A495-4F23-897A-7E0062EAF1DC}" dt="2021-03-01T19:26:22.663" v="2342"/>
          <ac:grpSpMkLst>
            <pc:docMk/>
            <pc:sldMk cId="1391979799" sldId="2144327888"/>
            <ac:grpSpMk id="3" creationId="{210FA14D-E91B-4622-B74E-5A93E45A0DE2}"/>
          </ac:grpSpMkLst>
        </pc:grpChg>
        <pc:grpChg chg="del">
          <ac:chgData name="Vorobtsov, Igor" userId="f5aeaeac-3d3e-4969-b829-554408cd8622" providerId="ADAL" clId="{C7D3E62C-A495-4F23-897A-7E0062EAF1DC}" dt="2021-02-26T19:54:10.450" v="1477" actId="478"/>
          <ac:grpSpMkLst>
            <pc:docMk/>
            <pc:sldMk cId="1391979799" sldId="2144327888"/>
            <ac:grpSpMk id="9" creationId="{A0086F56-689B-42A7-8469-9670CE6FF239}"/>
          </ac:grpSpMkLst>
        </pc:grpChg>
        <pc:grpChg chg="add del mod">
          <ac:chgData name="Vorobtsov, Igor" userId="f5aeaeac-3d3e-4969-b829-554408cd8622" providerId="ADAL" clId="{C7D3E62C-A495-4F23-897A-7E0062EAF1DC}" dt="2021-02-26T20:00:25.657" v="1553" actId="165"/>
          <ac:grpSpMkLst>
            <pc:docMk/>
            <pc:sldMk cId="1391979799" sldId="2144327888"/>
            <ac:grpSpMk id="13" creationId="{7C252209-3E18-4246-9119-6AD5FCCAAD61}"/>
          </ac:grpSpMkLst>
        </pc:grpChg>
      </pc:sldChg>
      <pc:sldChg chg="addSp delSp modSp add mod delAnim modNotesTx">
        <pc:chgData name="Vorobtsov, Igor" userId="f5aeaeac-3d3e-4969-b829-554408cd8622" providerId="ADAL" clId="{C7D3E62C-A495-4F23-897A-7E0062EAF1DC}" dt="2021-03-01T21:55:46.404" v="2749" actId="20577"/>
        <pc:sldMkLst>
          <pc:docMk/>
          <pc:sldMk cId="163052326" sldId="2144327889"/>
        </pc:sldMkLst>
        <pc:spChg chg="mod">
          <ac:chgData name="Vorobtsov, Igor" userId="f5aeaeac-3d3e-4969-b829-554408cd8622" providerId="ADAL" clId="{C7D3E62C-A495-4F23-897A-7E0062EAF1DC}" dt="2021-03-01T19:28:01.676" v="2409" actId="20577"/>
          <ac:spMkLst>
            <pc:docMk/>
            <pc:sldMk cId="163052326" sldId="2144327889"/>
            <ac:spMk id="2" creationId="{BB670752-5F2C-41C7-9400-A0B5702B1C69}"/>
          </ac:spMkLst>
        </pc:spChg>
        <pc:spChg chg="mod">
          <ac:chgData name="Vorobtsov, Igor" userId="f5aeaeac-3d3e-4969-b829-554408cd8622" providerId="ADAL" clId="{C7D3E62C-A495-4F23-897A-7E0062EAF1DC}" dt="2021-02-26T20:08:19.097" v="1672" actId="21"/>
          <ac:spMkLst>
            <pc:docMk/>
            <pc:sldMk cId="163052326" sldId="2144327889"/>
            <ac:spMk id="11" creationId="{63F2B138-A448-454D-82D8-4E8BE86791C5}"/>
          </ac:spMkLst>
        </pc:spChg>
        <pc:spChg chg="del">
          <ac:chgData name="Vorobtsov, Igor" userId="f5aeaeac-3d3e-4969-b829-554408cd8622" providerId="ADAL" clId="{C7D3E62C-A495-4F23-897A-7E0062EAF1DC}" dt="2021-02-26T20:08:31.597" v="1676" actId="478"/>
          <ac:spMkLst>
            <pc:docMk/>
            <pc:sldMk cId="163052326" sldId="2144327889"/>
            <ac:spMk id="12" creationId="{0083ED6B-512D-4F54-9AB9-323F379F7241}"/>
          </ac:spMkLst>
        </pc:spChg>
        <pc:spChg chg="mod">
          <ac:chgData name="Vorobtsov, Igor" userId="f5aeaeac-3d3e-4969-b829-554408cd8622" providerId="ADAL" clId="{C7D3E62C-A495-4F23-897A-7E0062EAF1DC}" dt="2021-03-01T21:36:21.666" v="2632" actId="20577"/>
          <ac:spMkLst>
            <pc:docMk/>
            <pc:sldMk cId="163052326" sldId="2144327889"/>
            <ac:spMk id="14" creationId="{19FA5CA4-FE90-4CD5-B623-85ED549A3FF4}"/>
          </ac:spMkLst>
        </pc:spChg>
        <pc:spChg chg="mod">
          <ac:chgData name="Vorobtsov, Igor" userId="f5aeaeac-3d3e-4969-b829-554408cd8622" providerId="ADAL" clId="{C7D3E62C-A495-4F23-897A-7E0062EAF1DC}" dt="2021-03-01T21:36:24.619" v="2633" actId="14100"/>
          <ac:spMkLst>
            <pc:docMk/>
            <pc:sldMk cId="163052326" sldId="2144327889"/>
            <ac:spMk id="15" creationId="{72647974-4B2B-4B2D-98BE-D89A6EDEA4D8}"/>
          </ac:spMkLst>
        </pc:spChg>
        <pc:spChg chg="mod">
          <ac:chgData name="Vorobtsov, Igor" userId="f5aeaeac-3d3e-4969-b829-554408cd8622" providerId="ADAL" clId="{C7D3E62C-A495-4F23-897A-7E0062EAF1DC}" dt="2021-02-26T19:52:22.653" v="1453"/>
          <ac:spMkLst>
            <pc:docMk/>
            <pc:sldMk cId="163052326" sldId="2144327889"/>
            <ac:spMk id="24" creationId="{B22C8824-FEB2-43C0-8521-C32D8196B1E3}"/>
          </ac:spMkLst>
        </pc:spChg>
        <pc:spChg chg="mod">
          <ac:chgData name="Vorobtsov, Igor" userId="f5aeaeac-3d3e-4969-b829-554408cd8622" providerId="ADAL" clId="{C7D3E62C-A495-4F23-897A-7E0062EAF1DC}" dt="2021-03-01T19:28:04.162" v="2410" actId="6549"/>
          <ac:spMkLst>
            <pc:docMk/>
            <pc:sldMk cId="163052326" sldId="2144327889"/>
            <ac:spMk id="25" creationId="{20DEF8B1-3C8F-4C41-ABD7-E7CC73404A87}"/>
          </ac:spMkLst>
        </pc:spChg>
        <pc:grpChg chg="del">
          <ac:chgData name="Vorobtsov, Igor" userId="f5aeaeac-3d3e-4969-b829-554408cd8622" providerId="ADAL" clId="{C7D3E62C-A495-4F23-897A-7E0062EAF1DC}" dt="2021-02-26T20:08:30.704" v="1675" actId="478"/>
          <ac:grpSpMkLst>
            <pc:docMk/>
            <pc:sldMk cId="163052326" sldId="2144327889"/>
            <ac:grpSpMk id="9" creationId="{A0086F56-689B-42A7-8469-9670CE6FF239}"/>
          </ac:grpSpMkLst>
        </pc:grpChg>
        <pc:grpChg chg="add mod">
          <ac:chgData name="Vorobtsov, Igor" userId="f5aeaeac-3d3e-4969-b829-554408cd8622" providerId="ADAL" clId="{C7D3E62C-A495-4F23-897A-7E0062EAF1DC}" dt="2021-03-01T19:28:31.772" v="2414"/>
          <ac:grpSpMkLst>
            <pc:docMk/>
            <pc:sldMk cId="163052326" sldId="2144327889"/>
            <ac:grpSpMk id="13" creationId="{D340607E-8A56-402B-BA1E-26F772837B1E}"/>
          </ac:grpSpMkLst>
        </pc:grpChg>
      </pc:sldChg>
      <pc:sldChg chg="modSp add mod">
        <pc:chgData name="Vorobtsov, Igor" userId="f5aeaeac-3d3e-4969-b829-554408cd8622" providerId="ADAL" clId="{C7D3E62C-A495-4F23-897A-7E0062EAF1DC}" dt="2021-02-26T19:52:44.983" v="1466" actId="20577"/>
        <pc:sldMkLst>
          <pc:docMk/>
          <pc:sldMk cId="1859940796" sldId="2144327890"/>
        </pc:sldMkLst>
        <pc:spChg chg="mod">
          <ac:chgData name="Vorobtsov, Igor" userId="f5aeaeac-3d3e-4969-b829-554408cd8622" providerId="ADAL" clId="{C7D3E62C-A495-4F23-897A-7E0062EAF1DC}" dt="2021-02-26T19:52:44.983" v="1466" actId="20577"/>
          <ac:spMkLst>
            <pc:docMk/>
            <pc:sldMk cId="1859940796" sldId="2144327890"/>
            <ac:spMk id="3" creationId="{A1872049-B481-47E1-B379-550C0877C264}"/>
          </ac:spMkLst>
        </pc:spChg>
      </pc:sldChg>
      <pc:sldChg chg="modSp add">
        <pc:chgData name="Vorobtsov, Igor" userId="f5aeaeac-3d3e-4969-b829-554408cd8622" providerId="ADAL" clId="{C7D3E62C-A495-4F23-897A-7E0062EAF1DC}" dt="2021-02-26T19:56:52.801" v="1486"/>
        <pc:sldMkLst>
          <pc:docMk/>
          <pc:sldMk cId="467353649" sldId="2144327891"/>
        </pc:sldMkLst>
        <pc:spChg chg="mod">
          <ac:chgData name="Vorobtsov, Igor" userId="f5aeaeac-3d3e-4969-b829-554408cd8622" providerId="ADAL" clId="{C7D3E62C-A495-4F23-897A-7E0062EAF1DC}" dt="2021-02-26T19:56:52.801" v="1486"/>
          <ac:spMkLst>
            <pc:docMk/>
            <pc:sldMk cId="467353649" sldId="2144327891"/>
            <ac:spMk id="3" creationId="{A1872049-B481-47E1-B379-550C0877C264}"/>
          </ac:spMkLst>
        </pc:spChg>
      </pc:sldChg>
      <pc:sldChg chg="modSp add mod">
        <pc:chgData name="Vorobtsov, Igor" userId="f5aeaeac-3d3e-4969-b829-554408cd8622" providerId="ADAL" clId="{C7D3E62C-A495-4F23-897A-7E0062EAF1DC}" dt="2021-02-26T20:09:41.111" v="1703" actId="20577"/>
        <pc:sldMkLst>
          <pc:docMk/>
          <pc:sldMk cId="594513556" sldId="2144327892"/>
        </pc:sldMkLst>
        <pc:spChg chg="mod">
          <ac:chgData name="Vorobtsov, Igor" userId="f5aeaeac-3d3e-4969-b829-554408cd8622" providerId="ADAL" clId="{C7D3E62C-A495-4F23-897A-7E0062EAF1DC}" dt="2021-02-26T20:09:41.111" v="1703" actId="20577"/>
          <ac:spMkLst>
            <pc:docMk/>
            <pc:sldMk cId="594513556" sldId="2144327892"/>
            <ac:spMk id="3" creationId="{A1872049-B481-47E1-B379-550C0877C264}"/>
          </ac:spMkLst>
        </pc:spChg>
      </pc:sldChg>
      <pc:sldChg chg="modSp mod">
        <pc:chgData name="Vorobtsov, Igor" userId="f5aeaeac-3d3e-4969-b829-554408cd8622" providerId="ADAL" clId="{C7D3E62C-A495-4F23-897A-7E0062EAF1DC}" dt="2021-03-01T21:32:05.611" v="2630" actId="1076"/>
        <pc:sldMkLst>
          <pc:docMk/>
          <pc:sldMk cId="1467576042" sldId="2144327893"/>
        </pc:sldMkLst>
        <pc:spChg chg="mod">
          <ac:chgData name="Vorobtsov, Igor" userId="f5aeaeac-3d3e-4969-b829-554408cd8622" providerId="ADAL" clId="{C7D3E62C-A495-4F23-897A-7E0062EAF1DC}" dt="2021-03-01T21:31:51.430" v="2623" actId="1076"/>
          <ac:spMkLst>
            <pc:docMk/>
            <pc:sldMk cId="1467576042" sldId="2144327893"/>
            <ac:spMk id="3" creationId="{7DCBBB3C-DFFC-4EE5-8D41-FB688848D352}"/>
          </ac:spMkLst>
        </pc:spChg>
        <pc:spChg chg="mod">
          <ac:chgData name="Vorobtsov, Igor" userId="f5aeaeac-3d3e-4969-b829-554408cd8622" providerId="ADAL" clId="{C7D3E62C-A495-4F23-897A-7E0062EAF1DC}" dt="2021-03-01T21:32:00.045" v="2629" actId="27636"/>
          <ac:spMkLst>
            <pc:docMk/>
            <pc:sldMk cId="1467576042" sldId="2144327893"/>
            <ac:spMk id="4" creationId="{EAE01020-B62C-4D21-803C-632163EED193}"/>
          </ac:spMkLst>
        </pc:spChg>
        <pc:spChg chg="mod">
          <ac:chgData name="Vorobtsov, Igor" userId="f5aeaeac-3d3e-4969-b829-554408cd8622" providerId="ADAL" clId="{C7D3E62C-A495-4F23-897A-7E0062EAF1DC}" dt="2021-03-01T21:32:05.611" v="2630" actId="1076"/>
          <ac:spMkLst>
            <pc:docMk/>
            <pc:sldMk cId="1467576042" sldId="2144327893"/>
            <ac:spMk id="7" creationId="{4D1A7C17-5FEB-48A7-AC63-53254ACF3B77}"/>
          </ac:spMkLst>
        </pc:spChg>
      </pc:sldChg>
      <pc:sldChg chg="modSp add mod">
        <pc:chgData name="Vorobtsov, Igor" userId="f5aeaeac-3d3e-4969-b829-554408cd8622" providerId="ADAL" clId="{C7D3E62C-A495-4F23-897A-7E0062EAF1DC}" dt="2021-02-26T20:31:07.164" v="1877" actId="6549"/>
        <pc:sldMkLst>
          <pc:docMk/>
          <pc:sldMk cId="4294487663" sldId="2144327893"/>
        </pc:sldMkLst>
        <pc:spChg chg="mod">
          <ac:chgData name="Vorobtsov, Igor" userId="f5aeaeac-3d3e-4969-b829-554408cd8622" providerId="ADAL" clId="{C7D3E62C-A495-4F23-897A-7E0062EAF1DC}" dt="2021-02-26T20:23:13.095" v="1802"/>
          <ac:spMkLst>
            <pc:docMk/>
            <pc:sldMk cId="4294487663" sldId="2144327893"/>
            <ac:spMk id="3" creationId="{7DCBBB3C-DFFC-4EE5-8D41-FB688848D352}"/>
          </ac:spMkLst>
        </pc:spChg>
        <pc:spChg chg="mod">
          <ac:chgData name="Vorobtsov, Igor" userId="f5aeaeac-3d3e-4969-b829-554408cd8622" providerId="ADAL" clId="{C7D3E62C-A495-4F23-897A-7E0062EAF1DC}" dt="2021-02-26T20:24:16.039" v="1817" actId="1076"/>
          <ac:spMkLst>
            <pc:docMk/>
            <pc:sldMk cId="4294487663" sldId="2144327893"/>
            <ac:spMk id="4" creationId="{EAE01020-B62C-4D21-803C-632163EED193}"/>
          </ac:spMkLst>
        </pc:spChg>
        <pc:spChg chg="mod">
          <ac:chgData name="Vorobtsov, Igor" userId="f5aeaeac-3d3e-4969-b829-554408cd8622" providerId="ADAL" clId="{C7D3E62C-A495-4F23-897A-7E0062EAF1DC}" dt="2021-02-26T20:31:07.164" v="1877" actId="6549"/>
          <ac:spMkLst>
            <pc:docMk/>
            <pc:sldMk cId="4294487663" sldId="2144327893"/>
            <ac:spMk id="7" creationId="{4D1A7C17-5FEB-48A7-AC63-53254ACF3B77}"/>
          </ac:spMkLst>
        </pc:spChg>
      </pc:sldChg>
      <pc:sldChg chg="ord">
        <pc:chgData name="Vorobtsov, Igor" userId="f5aeaeac-3d3e-4969-b829-554408cd8622" providerId="ADAL" clId="{C7D3E62C-A495-4F23-897A-7E0062EAF1DC}" dt="2021-03-01T20:24:12.076" v="2435" actId="20578"/>
        <pc:sldMkLst>
          <pc:docMk/>
          <pc:sldMk cId="2705845154" sldId="2144327895"/>
        </pc:sldMkLst>
      </pc:sldChg>
      <pc:sldChg chg="addSp delSp modSp new del mod">
        <pc:chgData name="Vorobtsov, Igor" userId="f5aeaeac-3d3e-4969-b829-554408cd8622" providerId="ADAL" clId="{C7D3E62C-A495-4F23-897A-7E0062EAF1DC}" dt="2021-03-01T19:04:31.001" v="2309" actId="2696"/>
        <pc:sldMkLst>
          <pc:docMk/>
          <pc:sldMk cId="1498897178" sldId="2144327896"/>
        </pc:sldMkLst>
        <pc:spChg chg="mod">
          <ac:chgData name="Vorobtsov, Igor" userId="f5aeaeac-3d3e-4969-b829-554408cd8622" providerId="ADAL" clId="{C7D3E62C-A495-4F23-897A-7E0062EAF1DC}" dt="2021-03-01T15:33:35.973" v="2124" actId="1076"/>
          <ac:spMkLst>
            <pc:docMk/>
            <pc:sldMk cId="1498897178" sldId="2144327896"/>
            <ac:spMk id="2" creationId="{2AC7A3DF-C955-4E3F-BFB9-2039E713A0F9}"/>
          </ac:spMkLst>
        </pc:spChg>
        <pc:spChg chg="del mod">
          <ac:chgData name="Vorobtsov, Igor" userId="f5aeaeac-3d3e-4969-b829-554408cd8622" providerId="ADAL" clId="{C7D3E62C-A495-4F23-897A-7E0062EAF1DC}" dt="2021-03-01T15:33:32.936" v="2123" actId="478"/>
          <ac:spMkLst>
            <pc:docMk/>
            <pc:sldMk cId="1498897178" sldId="2144327896"/>
            <ac:spMk id="3" creationId="{8AD47B64-1A25-4014-B193-97EE620E2157}"/>
          </ac:spMkLst>
        </pc:spChg>
        <pc:spChg chg="mod">
          <ac:chgData name="Vorobtsov, Igor" userId="f5aeaeac-3d3e-4969-b829-554408cd8622" providerId="ADAL" clId="{C7D3E62C-A495-4F23-897A-7E0062EAF1DC}" dt="2021-03-01T19:03:46.604" v="2295" actId="404"/>
          <ac:spMkLst>
            <pc:docMk/>
            <pc:sldMk cId="1498897178" sldId="2144327896"/>
            <ac:spMk id="4" creationId="{C4B05AE5-2AFA-4E42-9DCD-1F8F792032AB}"/>
          </ac:spMkLst>
        </pc:spChg>
        <pc:spChg chg="del">
          <ac:chgData name="Vorobtsov, Igor" userId="f5aeaeac-3d3e-4969-b829-554408cd8622" providerId="ADAL" clId="{C7D3E62C-A495-4F23-897A-7E0062EAF1DC}" dt="2021-03-01T19:02:27.075" v="2260" actId="478"/>
          <ac:spMkLst>
            <pc:docMk/>
            <pc:sldMk cId="1498897178" sldId="2144327896"/>
            <ac:spMk id="5" creationId="{E131035B-EE68-43B8-B8BA-FAAC054FA3FE}"/>
          </ac:spMkLst>
        </pc:spChg>
        <pc:spChg chg="add mod">
          <ac:chgData name="Vorobtsov, Igor" userId="f5aeaeac-3d3e-4969-b829-554408cd8622" providerId="ADAL" clId="{C7D3E62C-A495-4F23-897A-7E0062EAF1DC}" dt="2021-03-01T19:03:57.658" v="2299" actId="14100"/>
          <ac:spMkLst>
            <pc:docMk/>
            <pc:sldMk cId="1498897178" sldId="2144327896"/>
            <ac:spMk id="6" creationId="{E4D1AA29-F69F-439F-9580-71221A04C7D4}"/>
          </ac:spMkLst>
        </pc:spChg>
        <pc:spChg chg="add del">
          <ac:chgData name="Vorobtsov, Igor" userId="f5aeaeac-3d3e-4969-b829-554408cd8622" providerId="ADAL" clId="{C7D3E62C-A495-4F23-897A-7E0062EAF1DC}" dt="2021-03-01T15:24:55.502" v="2046"/>
          <ac:spMkLst>
            <pc:docMk/>
            <pc:sldMk cId="1498897178" sldId="2144327896"/>
            <ac:spMk id="7" creationId="{83313A32-92D9-46FA-8412-927324DF1F1F}"/>
          </ac:spMkLst>
        </pc:spChg>
        <pc:spChg chg="add del">
          <ac:chgData name="Vorobtsov, Igor" userId="f5aeaeac-3d3e-4969-b829-554408cd8622" providerId="ADAL" clId="{C7D3E62C-A495-4F23-897A-7E0062EAF1DC}" dt="2021-03-01T15:24:57.792" v="2048"/>
          <ac:spMkLst>
            <pc:docMk/>
            <pc:sldMk cId="1498897178" sldId="2144327896"/>
            <ac:spMk id="8" creationId="{D7EBE408-261F-4B4A-AEC7-7FA0C676B158}"/>
          </ac:spMkLst>
        </pc:spChg>
        <pc:spChg chg="add mod">
          <ac:chgData name="Vorobtsov, Igor" userId="f5aeaeac-3d3e-4969-b829-554408cd8622" providerId="ADAL" clId="{C7D3E62C-A495-4F23-897A-7E0062EAF1DC}" dt="2021-03-01T15:25:14.091" v="2054" actId="21"/>
          <ac:spMkLst>
            <pc:docMk/>
            <pc:sldMk cId="1498897178" sldId="2144327896"/>
            <ac:spMk id="9" creationId="{6BC4FA76-5A74-45C2-8A7B-402CEA7D1F5D}"/>
          </ac:spMkLst>
        </pc:spChg>
        <pc:spChg chg="add del mod">
          <ac:chgData name="Vorobtsov, Igor" userId="f5aeaeac-3d3e-4969-b829-554408cd8622" providerId="ADAL" clId="{C7D3E62C-A495-4F23-897A-7E0062EAF1DC}" dt="2021-03-01T15:25:06.312" v="2051"/>
          <ac:spMkLst>
            <pc:docMk/>
            <pc:sldMk cId="1498897178" sldId="2144327896"/>
            <ac:spMk id="10" creationId="{EFE3378E-A1CD-48D4-AB1D-3651CA30F758}"/>
          </ac:spMkLst>
        </pc:spChg>
        <pc:spChg chg="add mod">
          <ac:chgData name="Vorobtsov, Igor" userId="f5aeaeac-3d3e-4969-b829-554408cd8622" providerId="ADAL" clId="{C7D3E62C-A495-4F23-897A-7E0062EAF1DC}" dt="2021-03-01T15:30:42.547" v="2079" actId="21"/>
          <ac:spMkLst>
            <pc:docMk/>
            <pc:sldMk cId="1498897178" sldId="2144327896"/>
            <ac:spMk id="11" creationId="{197787D5-F78A-4202-8499-63687EA7D1FC}"/>
          </ac:spMkLst>
        </pc:spChg>
        <pc:spChg chg="add mod">
          <ac:chgData name="Vorobtsov, Igor" userId="f5aeaeac-3d3e-4969-b829-554408cd8622" providerId="ADAL" clId="{C7D3E62C-A495-4F23-897A-7E0062EAF1DC}" dt="2021-03-01T19:04:11.797" v="2308" actId="20577"/>
          <ac:spMkLst>
            <pc:docMk/>
            <pc:sldMk cId="1498897178" sldId="2144327896"/>
            <ac:spMk id="12" creationId="{A5E0DC2A-EB11-47EE-B7F6-CA2BF68E9AF0}"/>
          </ac:spMkLst>
        </pc:spChg>
        <pc:spChg chg="add mod">
          <ac:chgData name="Vorobtsov, Igor" userId="f5aeaeac-3d3e-4969-b829-554408cd8622" providerId="ADAL" clId="{C7D3E62C-A495-4F23-897A-7E0062EAF1DC}" dt="2021-03-01T15:31:57.953" v="2116" actId="21"/>
          <ac:spMkLst>
            <pc:docMk/>
            <pc:sldMk cId="1498897178" sldId="2144327896"/>
            <ac:spMk id="13" creationId="{F3815A0E-7DF9-4507-8D41-F3EE1E3C0567}"/>
          </ac:spMkLst>
        </pc:spChg>
        <pc:spChg chg="add del">
          <ac:chgData name="Vorobtsov, Igor" userId="f5aeaeac-3d3e-4969-b829-554408cd8622" providerId="ADAL" clId="{C7D3E62C-A495-4F23-897A-7E0062EAF1DC}" dt="2021-03-01T15:32:09.434" v="2119"/>
          <ac:spMkLst>
            <pc:docMk/>
            <pc:sldMk cId="1498897178" sldId="2144327896"/>
            <ac:spMk id="14" creationId="{D7BCFFF8-A86A-4462-8442-703634790C6A}"/>
          </ac:spMkLst>
        </pc:spChg>
        <pc:spChg chg="add mod">
          <ac:chgData name="Vorobtsov, Igor" userId="f5aeaeac-3d3e-4969-b829-554408cd8622" providerId="ADAL" clId="{C7D3E62C-A495-4F23-897A-7E0062EAF1DC}" dt="2021-03-01T19:03:49.444" v="2296" actId="1076"/>
          <ac:spMkLst>
            <pc:docMk/>
            <pc:sldMk cId="1498897178" sldId="2144327896"/>
            <ac:spMk id="15" creationId="{DF043C39-0275-45BB-B327-0CE133B4A99B}"/>
          </ac:spMkLst>
        </pc:spChg>
        <pc:spChg chg="add del mod">
          <ac:chgData name="Vorobtsov, Igor" userId="f5aeaeac-3d3e-4969-b829-554408cd8622" providerId="ADAL" clId="{C7D3E62C-A495-4F23-897A-7E0062EAF1DC}" dt="2021-03-01T18:55:37.314" v="2159"/>
          <ac:spMkLst>
            <pc:docMk/>
            <pc:sldMk cId="1498897178" sldId="2144327896"/>
            <ac:spMk id="16" creationId="{C5A19F0A-4E5E-4468-AED7-9F3187BC522B}"/>
          </ac:spMkLst>
        </pc:spChg>
        <pc:spChg chg="add del mod">
          <ac:chgData name="Vorobtsov, Igor" userId="f5aeaeac-3d3e-4969-b829-554408cd8622" providerId="ADAL" clId="{C7D3E62C-A495-4F23-897A-7E0062EAF1DC}" dt="2021-03-01T18:56:48.751" v="2175"/>
          <ac:spMkLst>
            <pc:docMk/>
            <pc:sldMk cId="1498897178" sldId="2144327896"/>
            <ac:spMk id="17" creationId="{A3030A9C-03AA-4E9B-9CF1-C5C5E6D6E3C5}"/>
          </ac:spMkLst>
        </pc:spChg>
        <pc:spChg chg="add mod">
          <ac:chgData name="Vorobtsov, Igor" userId="f5aeaeac-3d3e-4969-b829-554408cd8622" providerId="ADAL" clId="{C7D3E62C-A495-4F23-897A-7E0062EAF1DC}" dt="2021-03-01T19:02:39.420" v="2274" actId="1035"/>
          <ac:spMkLst>
            <pc:docMk/>
            <pc:sldMk cId="1498897178" sldId="2144327896"/>
            <ac:spMk id="18" creationId="{050D6BA5-8F09-4EE3-AAE8-511EB24FE327}"/>
          </ac:spMkLst>
        </pc:spChg>
      </pc:sldChg>
      <pc:sldChg chg="add">
        <pc:chgData name="Vorobtsov, Igor" userId="f5aeaeac-3d3e-4969-b829-554408cd8622" providerId="ADAL" clId="{C7D3E62C-A495-4F23-897A-7E0062EAF1DC}" dt="2021-03-01T19:04:37.076" v="2310"/>
        <pc:sldMkLst>
          <pc:docMk/>
          <pc:sldMk cId="2738556590" sldId="2144327896"/>
        </pc:sldMkLst>
      </pc:sldChg>
      <pc:sldChg chg="modSp add mod">
        <pc:chgData name="Vorobtsov, Igor" userId="f5aeaeac-3d3e-4969-b829-554408cd8622" providerId="ADAL" clId="{C7D3E62C-A495-4F23-897A-7E0062EAF1DC}" dt="2021-03-01T19:33:46.826" v="2429" actId="5793"/>
        <pc:sldMkLst>
          <pc:docMk/>
          <pc:sldMk cId="1953083422" sldId="2144327897"/>
        </pc:sldMkLst>
        <pc:spChg chg="mod">
          <ac:chgData name="Vorobtsov, Igor" userId="f5aeaeac-3d3e-4969-b829-554408cd8622" providerId="ADAL" clId="{C7D3E62C-A495-4F23-897A-7E0062EAF1DC}" dt="2021-03-01T19:33:46.826" v="2429" actId="5793"/>
          <ac:spMkLst>
            <pc:docMk/>
            <pc:sldMk cId="1953083422" sldId="2144327897"/>
            <ac:spMk id="2" creationId="{3B9F6805-9AEA-48BA-82FC-5E89C351765C}"/>
          </ac:spMkLst>
        </pc:spChg>
        <pc:spChg chg="mod">
          <ac:chgData name="Vorobtsov, Igor" userId="f5aeaeac-3d3e-4969-b829-554408cd8622" providerId="ADAL" clId="{C7D3E62C-A495-4F23-897A-7E0062EAF1DC}" dt="2021-03-01T19:33:35.168" v="2425" actId="1076"/>
          <ac:spMkLst>
            <pc:docMk/>
            <pc:sldMk cId="1953083422" sldId="2144327897"/>
            <ac:spMk id="7" creationId="{0AA8B336-055E-4FA6-BA74-7BB84D2781E3}"/>
          </ac:spMkLst>
        </pc:spChg>
      </pc:sldChg>
      <pc:sldChg chg="addSp delSp modSp new mod">
        <pc:chgData name="Vorobtsov, Igor" userId="f5aeaeac-3d3e-4969-b829-554408cd8622" providerId="ADAL" clId="{C7D3E62C-A495-4F23-897A-7E0062EAF1DC}" dt="2021-03-01T19:18:24.580" v="2341" actId="1076"/>
        <pc:sldMkLst>
          <pc:docMk/>
          <pc:sldMk cId="1524769761" sldId="2144327898"/>
        </pc:sldMkLst>
        <pc:spChg chg="del">
          <ac:chgData name="Vorobtsov, Igor" userId="f5aeaeac-3d3e-4969-b829-554408cd8622" providerId="ADAL" clId="{C7D3E62C-A495-4F23-897A-7E0062EAF1DC}" dt="2021-03-01T19:17:59.183" v="2314" actId="478"/>
          <ac:spMkLst>
            <pc:docMk/>
            <pc:sldMk cId="1524769761" sldId="2144327898"/>
            <ac:spMk id="2" creationId="{B5DB04F6-85EC-45E1-88BA-BD6A326C99A5}"/>
          </ac:spMkLst>
        </pc:spChg>
        <pc:spChg chg="mod">
          <ac:chgData name="Vorobtsov, Igor" userId="f5aeaeac-3d3e-4969-b829-554408cd8622" providerId="ADAL" clId="{C7D3E62C-A495-4F23-897A-7E0062EAF1DC}" dt="2021-03-01T19:18:18.557" v="2339" actId="20577"/>
          <ac:spMkLst>
            <pc:docMk/>
            <pc:sldMk cId="1524769761" sldId="2144327898"/>
            <ac:spMk id="3" creationId="{61963D5F-0A3D-4675-94CD-8A2138C3C8C8}"/>
          </ac:spMkLst>
        </pc:spChg>
        <pc:picChg chg="add mod">
          <ac:chgData name="Vorobtsov, Igor" userId="f5aeaeac-3d3e-4969-b829-554408cd8622" providerId="ADAL" clId="{C7D3E62C-A495-4F23-897A-7E0062EAF1DC}" dt="2021-03-01T19:18:24.580" v="2341" actId="1076"/>
          <ac:picMkLst>
            <pc:docMk/>
            <pc:sldMk cId="1524769761" sldId="2144327898"/>
            <ac:picMk id="4098" creationId="{EB6947A8-4CE8-4968-A93B-54E93FA4D5EA}"/>
          </ac:picMkLst>
        </pc:picChg>
      </pc:sldChg>
      <pc:sldChg chg="modSp add mod">
        <pc:chgData name="Vorobtsov, Igor" userId="f5aeaeac-3d3e-4969-b829-554408cd8622" providerId="ADAL" clId="{C7D3E62C-A495-4F23-897A-7E0062EAF1DC}" dt="2021-03-01T19:33:23.580" v="2423" actId="20577"/>
        <pc:sldMkLst>
          <pc:docMk/>
          <pc:sldMk cId="1225154037" sldId="2144327899"/>
        </pc:sldMkLst>
        <pc:spChg chg="mod">
          <ac:chgData name="Vorobtsov, Igor" userId="f5aeaeac-3d3e-4969-b829-554408cd8622" providerId="ADAL" clId="{C7D3E62C-A495-4F23-897A-7E0062EAF1DC}" dt="2021-03-01T19:33:23.580" v="2423" actId="20577"/>
          <ac:spMkLst>
            <pc:docMk/>
            <pc:sldMk cId="1225154037" sldId="2144327899"/>
            <ac:spMk id="3" creationId="{A1872049-B481-47E1-B379-550C0877C264}"/>
          </ac:spMkLst>
        </pc:spChg>
      </pc:sldChg>
    </pc:docChg>
  </pc:docChgLst>
  <pc:docChgLst>
    <pc:chgData name="Christoffer, Brenda A" userId="S::brenda.a.christoffer@intel.com::6bda8a28-3a7f-4bb0-989e-1b8a9694f4a9" providerId="AD" clId="Web-{B7E115DA-61CD-46B0-BBC6-D1961ECCB5BE}"/>
    <pc:docChg chg="modSld">
      <pc:chgData name="Christoffer, Brenda A" userId="S::brenda.a.christoffer@intel.com::6bda8a28-3a7f-4bb0-989e-1b8a9694f4a9" providerId="AD" clId="Web-{B7E115DA-61CD-46B0-BBC6-D1961ECCB5BE}" dt="2020-12-17T00:52:14.957" v="1"/>
      <pc:docMkLst>
        <pc:docMk/>
      </pc:docMkLst>
      <pc:sldChg chg="modSp">
        <pc:chgData name="Christoffer, Brenda A" userId="S::brenda.a.christoffer@intel.com::6bda8a28-3a7f-4bb0-989e-1b8a9694f4a9" providerId="AD" clId="Web-{B7E115DA-61CD-46B0-BBC6-D1961ECCB5BE}" dt="2020-12-17T00:52:14.957" v="1"/>
        <pc:sldMkLst>
          <pc:docMk/>
          <pc:sldMk cId="1184010182" sldId="2134096490"/>
        </pc:sldMkLst>
        <pc:graphicFrameChg chg="mod modGraphic">
          <ac:chgData name="Christoffer, Brenda A" userId="S::brenda.a.christoffer@intel.com::6bda8a28-3a7f-4bb0-989e-1b8a9694f4a9" providerId="AD" clId="Web-{B7E115DA-61CD-46B0-BBC6-D1961ECCB5BE}" dt="2020-12-17T00:52:14.957" v="1"/>
          <ac:graphicFrameMkLst>
            <pc:docMk/>
            <pc:sldMk cId="1184010182" sldId="2134096490"/>
            <ac:graphicFrameMk id="76" creationId="{00000000-0000-0000-0000-000000000000}"/>
          </ac:graphicFrameMkLst>
        </pc:graphicFrameChg>
      </pc:sldChg>
    </pc:docChg>
  </pc:docChgLst>
  <pc:docChgLst>
    <pc:chgData name="Vorobtsov, Igor" userId="f5aeaeac-3d3e-4969-b829-554408cd8622" providerId="ADAL" clId="{9874E9A0-74E3-469E-8F32-53E033CB4F90}"/>
    <pc:docChg chg="undo custSel delSld modSld delMainMaster">
      <pc:chgData name="Vorobtsov, Igor" userId="f5aeaeac-3d3e-4969-b829-554408cd8622" providerId="ADAL" clId="{9874E9A0-74E3-469E-8F32-53E033CB4F90}" dt="2021-04-12T11:07:51.121" v="365" actId="20577"/>
      <pc:docMkLst>
        <pc:docMk/>
      </pc:docMkLst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884678465" sldId="266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734415154" sldId="270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947712250" sldId="283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83951876" sldId="310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950860053" sldId="316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587447166" sldId="4202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052047644" sldId="4242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315723363" sldId="2103812170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513965090" sldId="2103812186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996691018" sldId="2103812457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500720258" sldId="2103813346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450446145" sldId="2103813350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4235446077" sldId="2103813351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4276818845" sldId="2103813354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444138902" sldId="2103813356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072989094" sldId="2103813362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859244100" sldId="2103813367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942638373" sldId="2103813374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427564116" sldId="2103813378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791762120" sldId="2103813380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530940428" sldId="2103813381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930118071" sldId="2103813382"/>
        </pc:sldMkLst>
      </pc:sldChg>
      <pc:sldChg chg="del">
        <pc:chgData name="Vorobtsov, Igor" userId="f5aeaeac-3d3e-4969-b829-554408cd8622" providerId="ADAL" clId="{9874E9A0-74E3-469E-8F32-53E033CB4F90}" dt="2021-04-08T13:59:47.747" v="0" actId="47"/>
        <pc:sldMkLst>
          <pc:docMk/>
          <pc:sldMk cId="3312696949" sldId="2103813384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453627382" sldId="2103813385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132711057" sldId="2103813387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419319987" sldId="2103813388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357314605" sldId="2103813401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78095415" sldId="2103813414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656457660" sldId="2103813416"/>
        </pc:sldMkLst>
      </pc:sldChg>
      <pc:sldChg chg="del">
        <pc:chgData name="Vorobtsov, Igor" userId="f5aeaeac-3d3e-4969-b829-554408cd8622" providerId="ADAL" clId="{9874E9A0-74E3-469E-8F32-53E033CB4F90}" dt="2021-04-12T10:53:02.566" v="178" actId="47"/>
        <pc:sldMkLst>
          <pc:docMk/>
          <pc:sldMk cId="1704003155" sldId="2103813419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689612659" sldId="2103813420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323654825" sldId="2103813427"/>
        </pc:sldMkLst>
      </pc:sldChg>
      <pc:sldChg chg="addSp delSp modSp mod">
        <pc:chgData name="Vorobtsov, Igor" userId="f5aeaeac-3d3e-4969-b829-554408cd8622" providerId="ADAL" clId="{9874E9A0-74E3-469E-8F32-53E033CB4F90}" dt="2021-04-12T11:01:27.738" v="226" actId="1076"/>
        <pc:sldMkLst>
          <pc:docMk/>
          <pc:sldMk cId="1391716537" sldId="2103813456"/>
        </pc:sldMkLst>
        <pc:spChg chg="del">
          <ac:chgData name="Vorobtsov, Igor" userId="f5aeaeac-3d3e-4969-b829-554408cd8622" providerId="ADAL" clId="{9874E9A0-74E3-469E-8F32-53E033CB4F90}" dt="2021-04-12T10:07:14.177" v="38" actId="478"/>
          <ac:spMkLst>
            <pc:docMk/>
            <pc:sldMk cId="1391716537" sldId="2103813456"/>
            <ac:spMk id="2" creationId="{36F984B3-FEE0-4C0E-A8A1-039BECBFCC69}"/>
          </ac:spMkLst>
        </pc:spChg>
        <pc:spChg chg="add mod">
          <ac:chgData name="Vorobtsov, Igor" userId="f5aeaeac-3d3e-4969-b829-554408cd8622" providerId="ADAL" clId="{9874E9A0-74E3-469E-8F32-53E033CB4F90}" dt="2021-04-12T11:01:12.981" v="224" actId="1035"/>
          <ac:spMkLst>
            <pc:docMk/>
            <pc:sldMk cId="1391716537" sldId="2103813456"/>
            <ac:spMk id="3" creationId="{0BA81D78-AF06-457C-A10D-0AB89B8AE1D7}"/>
          </ac:spMkLst>
        </pc:spChg>
        <pc:spChg chg="mod">
          <ac:chgData name="Vorobtsov, Igor" userId="f5aeaeac-3d3e-4969-b829-554408cd8622" providerId="ADAL" clId="{9874E9A0-74E3-469E-8F32-53E033CB4F90}" dt="2021-04-12T11:01:06.605" v="217" actId="1037"/>
          <ac:spMkLst>
            <pc:docMk/>
            <pc:sldMk cId="1391716537" sldId="2103813456"/>
            <ac:spMk id="8" creationId="{D6E2993A-209D-421D-A2FD-A519C12FA934}"/>
          </ac:spMkLst>
        </pc:spChg>
        <pc:spChg chg="mod">
          <ac:chgData name="Vorobtsov, Igor" userId="f5aeaeac-3d3e-4969-b829-554408cd8622" providerId="ADAL" clId="{9874E9A0-74E3-469E-8F32-53E033CB4F90}" dt="2021-04-12T11:01:27.738" v="226" actId="1076"/>
          <ac:spMkLst>
            <pc:docMk/>
            <pc:sldMk cId="1391716537" sldId="2103813456"/>
            <ac:spMk id="10" creationId="{AA2779BA-757E-4435-BD78-C20999AE4EA6}"/>
          </ac:spMkLst>
        </pc:spChg>
        <pc:spChg chg="mod">
          <ac:chgData name="Vorobtsov, Igor" userId="f5aeaeac-3d3e-4969-b829-554408cd8622" providerId="ADAL" clId="{9874E9A0-74E3-469E-8F32-53E033CB4F90}" dt="2021-04-12T10:09:13.794" v="73" actId="14100"/>
          <ac:spMkLst>
            <pc:docMk/>
            <pc:sldMk cId="1391716537" sldId="2103813456"/>
            <ac:spMk id="16" creationId="{C340123A-349D-4D88-BA07-AAE779D05B7E}"/>
          </ac:spMkLst>
        </pc:spChg>
        <pc:spChg chg="add 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18" creationId="{15C3806C-7952-4C40-9C51-E2BF15369BE3}"/>
          </ac:spMkLst>
        </pc:spChg>
        <pc:spChg chg="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19" creationId="{8AC991EA-AEC1-470E-AA6D-83E8143DC974}"/>
          </ac:spMkLst>
        </pc:spChg>
        <pc:spChg chg="add 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20" creationId="{FB5D8B25-72F2-4498-8C09-9D5EA3D184E3}"/>
          </ac:spMkLst>
        </pc:spChg>
        <pc:spChg chg="add mod">
          <ac:chgData name="Vorobtsov, Igor" userId="f5aeaeac-3d3e-4969-b829-554408cd8622" providerId="ADAL" clId="{9874E9A0-74E3-469E-8F32-53E033CB4F90}" dt="2021-04-12T11:01:24.430" v="225" actId="1076"/>
          <ac:spMkLst>
            <pc:docMk/>
            <pc:sldMk cId="1391716537" sldId="2103813456"/>
            <ac:spMk id="21" creationId="{1E4B27C5-C9E1-45C1-A094-22B5206062BF}"/>
          </ac:spMkLst>
        </pc:spChg>
        <pc:spChg chg="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42" creationId="{14EF4BEC-B612-44C3-A62E-3176A5EF64DB}"/>
          </ac:spMkLst>
        </pc:spChg>
        <pc:spChg chg="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60" creationId="{8B28613D-7F30-4A02-8564-B77254AFF815}"/>
          </ac:spMkLst>
        </pc:spChg>
        <pc:spChg chg="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63" creationId="{DB61E4A5-6F6A-44F8-AA1F-C0FAC5E1B71F}"/>
          </ac:spMkLst>
        </pc:spChg>
        <pc:spChg chg="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65" creationId="{92A95F6B-22F9-475E-AB16-7B156E894C34}"/>
          </ac:spMkLst>
        </pc:spChg>
        <pc:spChg chg="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167" creationId="{6877F46D-6529-4421-A71A-A93410292822}"/>
          </ac:spMkLst>
        </pc:spChg>
        <pc:spChg chg="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168" creationId="{EB19B678-B6E1-4841-B631-6291F8073F19}"/>
          </ac:spMkLst>
        </pc:spChg>
        <pc:spChg chg="mod">
          <ac:chgData name="Vorobtsov, Igor" userId="f5aeaeac-3d3e-4969-b829-554408cd8622" providerId="ADAL" clId="{9874E9A0-74E3-469E-8F32-53E033CB4F90}" dt="2021-04-12T10:09:27.947" v="119" actId="1037"/>
          <ac:spMkLst>
            <pc:docMk/>
            <pc:sldMk cId="1391716537" sldId="2103813456"/>
            <ac:spMk id="169" creationId="{7E89740E-F9EF-4F74-8799-A928B6C191E8}"/>
          </ac:spMkLst>
        </pc:spChg>
      </pc:sldChg>
      <pc:sldChg chg="del">
        <pc:chgData name="Vorobtsov, Igor" userId="f5aeaeac-3d3e-4969-b829-554408cd8622" providerId="ADAL" clId="{9874E9A0-74E3-469E-8F32-53E033CB4F90}" dt="2021-04-08T14:00:32.504" v="4" actId="47"/>
        <pc:sldMkLst>
          <pc:docMk/>
          <pc:sldMk cId="1605138361" sldId="2103813486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743120938" sldId="2103813629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997609629" sldId="2103813642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777137493" sldId="2103813644"/>
        </pc:sldMkLst>
      </pc:sldChg>
      <pc:sldChg chg="del">
        <pc:chgData name="Vorobtsov, Igor" userId="f5aeaeac-3d3e-4969-b829-554408cd8622" providerId="ADAL" clId="{9874E9A0-74E3-469E-8F32-53E033CB4F90}" dt="2021-04-08T13:59:56.035" v="2" actId="47"/>
        <pc:sldMkLst>
          <pc:docMk/>
          <pc:sldMk cId="3969914092" sldId="2103813651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90584355" sldId="2103813682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716205500" sldId="2144327835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217216967" sldId="2144327837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654414163" sldId="2144327838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466451484" sldId="2144327839"/>
        </pc:sldMkLst>
      </pc:sldChg>
      <pc:sldChg chg="modSp del mod">
        <pc:chgData name="Vorobtsov, Igor" userId="f5aeaeac-3d3e-4969-b829-554408cd8622" providerId="ADAL" clId="{9874E9A0-74E3-469E-8F32-53E033CB4F90}" dt="2021-04-12T10:53:32.645" v="184" actId="47"/>
        <pc:sldMkLst>
          <pc:docMk/>
          <pc:sldMk cId="127739320" sldId="2144327861"/>
        </pc:sldMkLst>
        <pc:spChg chg="mod">
          <ac:chgData name="Vorobtsov, Igor" userId="f5aeaeac-3d3e-4969-b829-554408cd8622" providerId="ADAL" clId="{9874E9A0-74E3-469E-8F32-53E033CB4F90}" dt="2021-04-12T10:53:22.453" v="183" actId="20577"/>
          <ac:spMkLst>
            <pc:docMk/>
            <pc:sldMk cId="127739320" sldId="2144327861"/>
            <ac:spMk id="17" creationId="{F39C96EE-6A69-4454-BC5B-012DBD70BC5A}"/>
          </ac:spMkLst>
        </pc:spChg>
      </pc:sldChg>
      <pc:sldChg chg="modSp mod">
        <pc:chgData name="Vorobtsov, Igor" userId="f5aeaeac-3d3e-4969-b829-554408cd8622" providerId="ADAL" clId="{9874E9A0-74E3-469E-8F32-53E033CB4F90}" dt="2021-04-12T11:07:51.121" v="365" actId="20577"/>
        <pc:sldMkLst>
          <pc:docMk/>
          <pc:sldMk cId="3617752084" sldId="2144327862"/>
        </pc:sldMkLst>
        <pc:spChg chg="mod">
          <ac:chgData name="Vorobtsov, Igor" userId="f5aeaeac-3d3e-4969-b829-554408cd8622" providerId="ADAL" clId="{9874E9A0-74E3-469E-8F32-53E033CB4F90}" dt="2021-04-12T11:07:51.121" v="365" actId="20577"/>
          <ac:spMkLst>
            <pc:docMk/>
            <pc:sldMk cId="3617752084" sldId="2144327862"/>
            <ac:spMk id="8" creationId="{D6E2993A-209D-421D-A2FD-A519C12FA934}"/>
          </ac:spMkLst>
        </pc:spChg>
        <pc:spChg chg="mod">
          <ac:chgData name="Vorobtsov, Igor" userId="f5aeaeac-3d3e-4969-b829-554408cd8622" providerId="ADAL" clId="{9874E9A0-74E3-469E-8F32-53E033CB4F90}" dt="2021-04-12T11:06:16.039" v="326" actId="6549"/>
          <ac:spMkLst>
            <pc:docMk/>
            <pc:sldMk cId="3617752084" sldId="2144327862"/>
            <ac:spMk id="30" creationId="{0C4BCBD8-543F-47F3-8C49-F1FF8AC3A2ED}"/>
          </ac:spMkLst>
        </pc:spChg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574631746" sldId="2144327866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972114022" sldId="2144327867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966612795" sldId="2144327868"/>
        </pc:sldMkLst>
      </pc:sldChg>
      <pc:sldChg chg="del">
        <pc:chgData name="Vorobtsov, Igor" userId="f5aeaeac-3d3e-4969-b829-554408cd8622" providerId="ADAL" clId="{9874E9A0-74E3-469E-8F32-53E033CB4F90}" dt="2021-04-08T13:59:48.273" v="1" actId="47"/>
        <pc:sldMkLst>
          <pc:docMk/>
          <pc:sldMk cId="1132688627" sldId="2144327870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89024123" sldId="2144327871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192386359" sldId="2144327872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166180619" sldId="2144327873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76883097" sldId="2144327875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76278711" sldId="2144327876"/>
        </pc:sldMkLst>
      </pc:sldChg>
      <pc:sldChg chg="del">
        <pc:chgData name="Vorobtsov, Igor" userId="f5aeaeac-3d3e-4969-b829-554408cd8622" providerId="ADAL" clId="{9874E9A0-74E3-469E-8F32-53E033CB4F90}" dt="2021-04-12T10:52:55.727" v="177" actId="47"/>
        <pc:sldMkLst>
          <pc:docMk/>
          <pc:sldMk cId="1157496997" sldId="2144327878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224867380" sldId="2144327879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188575072" sldId="2144327880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808539967" sldId="2144327881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4082843080" sldId="2144327882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276352314" sldId="2144327883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795362394" sldId="2144327884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895943310" sldId="2144327885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353731691" sldId="2144327886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3577159445" sldId="2144327887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391979799" sldId="2144327888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63052326" sldId="2144327889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859940796" sldId="2144327890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4597553" sldId="2144327891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467576042" sldId="2144327893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881219748" sldId="2144327894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705845154" sldId="2144327895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2738556590" sldId="2144327896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953083422" sldId="2144327897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524769761" sldId="2144327898"/>
        </pc:sldMkLst>
      </pc:sldChg>
      <pc:sldChg chg="del">
        <pc:chgData name="Vorobtsov, Igor" userId="f5aeaeac-3d3e-4969-b829-554408cd8622" providerId="ADAL" clId="{9874E9A0-74E3-469E-8F32-53E033CB4F90}" dt="2021-04-08T14:00:18.812" v="3" actId="47"/>
        <pc:sldMkLst>
          <pc:docMk/>
          <pc:sldMk cId="1225154037" sldId="2144327899"/>
        </pc:sldMkLst>
      </pc:sldChg>
      <pc:sldMasterChg chg="delSldLayout">
        <pc:chgData name="Vorobtsov, Igor" userId="f5aeaeac-3d3e-4969-b829-554408cd8622" providerId="ADAL" clId="{9874E9A0-74E3-469E-8F32-53E033CB4F90}" dt="2021-04-12T10:53:02.566" v="178" actId="47"/>
        <pc:sldMasterMkLst>
          <pc:docMk/>
          <pc:sldMasterMk cId="0" sldId="2147483648"/>
        </pc:sldMasterMkLst>
        <pc:sldLayoutChg chg="del">
          <pc:chgData name="Vorobtsov, Igor" userId="f5aeaeac-3d3e-4969-b829-554408cd8622" providerId="ADAL" clId="{9874E9A0-74E3-469E-8F32-53E033CB4F90}" dt="2021-04-12T10:53:02.566" v="178" actId="47"/>
          <pc:sldLayoutMkLst>
            <pc:docMk/>
            <pc:sldMasterMk cId="0" sldId="2147483648"/>
            <pc:sldLayoutMk cId="2385310688" sldId="2147483784"/>
          </pc:sldLayoutMkLst>
        </pc:sldLayoutChg>
      </pc:sldMasterChg>
      <pc:sldMasterChg chg="del delSldLayout">
        <pc:chgData name="Vorobtsov, Igor" userId="f5aeaeac-3d3e-4969-b829-554408cd8622" providerId="ADAL" clId="{9874E9A0-74E3-469E-8F32-53E033CB4F90}" dt="2021-04-12T10:53:32.645" v="184" actId="47"/>
        <pc:sldMasterMkLst>
          <pc:docMk/>
          <pc:sldMasterMk cId="4079304676" sldId="2147483874"/>
        </pc:sldMasterMkLst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427107122" sldId="2147483875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3688655890" sldId="2147483876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2843132130" sldId="2147483877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630377312" sldId="2147483878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4266965769" sldId="2147483879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4044373851" sldId="2147483880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1094092863" sldId="2147483881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3699347840" sldId="2147483882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1238984216" sldId="2147483883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1713863242" sldId="2147483884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2442031275" sldId="2147483885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3128250268" sldId="2147483886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2225169280" sldId="2147483887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3892097183" sldId="2147483888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1932403236" sldId="2147483889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2210692387" sldId="2147483890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1757764934" sldId="2147483891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2266673933" sldId="2147483892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2629280946" sldId="2147483893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918487343" sldId="2147483894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3566302157" sldId="2147483895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3885075773" sldId="2147483896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2901333291" sldId="2147483897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394409245" sldId="2147483898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2365273277" sldId="2147483899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1560254565" sldId="2147483900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630091518" sldId="2147483901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1990731265" sldId="2147483902"/>
          </pc:sldLayoutMkLst>
        </pc:sldLayoutChg>
        <pc:sldLayoutChg chg="del">
          <pc:chgData name="Vorobtsov, Igor" userId="f5aeaeac-3d3e-4969-b829-554408cd8622" providerId="ADAL" clId="{9874E9A0-74E3-469E-8F32-53E033CB4F90}" dt="2021-04-12T10:53:32.645" v="184" actId="47"/>
          <pc:sldLayoutMkLst>
            <pc:docMk/>
            <pc:sldMasterMk cId="4079304676" sldId="2147483874"/>
            <pc:sldLayoutMk cId="3054149536" sldId="2147483906"/>
          </pc:sldLayoutMkLst>
        </pc:sldLayoutChg>
      </pc:sldMasterChg>
    </pc:docChg>
  </pc:docChgLst>
  <pc:docChgLst>
    <pc:chgData name="Vorobtsov, Igor" userId="f5aeaeac-3d3e-4969-b829-554408cd8622" providerId="ADAL" clId="{4F882139-EE83-485E-ADB9-3336015124EA}"/>
    <pc:docChg chg="modSld sldOrd">
      <pc:chgData name="Vorobtsov, Igor" userId="f5aeaeac-3d3e-4969-b829-554408cd8622" providerId="ADAL" clId="{4F882139-EE83-485E-ADB9-3336015124EA}" dt="2021-01-14T19:09:33.534" v="1"/>
      <pc:docMkLst>
        <pc:docMk/>
      </pc:docMkLst>
      <pc:sldChg chg="ord">
        <pc:chgData name="Vorobtsov, Igor" userId="f5aeaeac-3d3e-4969-b829-554408cd8622" providerId="ADAL" clId="{4F882139-EE83-485E-ADB9-3336015124EA}" dt="2021-01-14T19:09:33.534" v="1"/>
        <pc:sldMkLst>
          <pc:docMk/>
          <pc:sldMk cId="601418363" sldId="2144327860"/>
        </pc:sldMkLst>
      </pc:sldChg>
    </pc:docChg>
  </pc:docChgLst>
  <pc:docChgLst>
    <pc:chgData name="Christoffer, Brenda A" userId="6bda8a28-3a7f-4bb0-989e-1b8a9694f4a9" providerId="ADAL" clId="{85A32DAF-0D21-4FE9-AAB1-E5011EE90508}"/>
    <pc:docChg chg="custSel addSld delSld modSld modSection">
      <pc:chgData name="Christoffer, Brenda A" userId="6bda8a28-3a7f-4bb0-989e-1b8a9694f4a9" providerId="ADAL" clId="{85A32DAF-0D21-4FE9-AAB1-E5011EE90508}" dt="2020-12-17T17:14:45.319" v="21" actId="207"/>
      <pc:docMkLst>
        <pc:docMk/>
      </pc:docMkLst>
      <pc:sldChg chg="modSp">
        <pc:chgData name="Christoffer, Brenda A" userId="6bda8a28-3a7f-4bb0-989e-1b8a9694f4a9" providerId="ADAL" clId="{85A32DAF-0D21-4FE9-AAB1-E5011EE90508}" dt="2020-12-17T17:14:45.319" v="21" actId="207"/>
        <pc:sldMkLst>
          <pc:docMk/>
          <pc:sldMk cId="3760984138" sldId="2144327685"/>
        </pc:sldMkLst>
        <pc:spChg chg="mod">
          <ac:chgData name="Christoffer, Brenda A" userId="6bda8a28-3a7f-4bb0-989e-1b8a9694f4a9" providerId="ADAL" clId="{85A32DAF-0D21-4FE9-AAB1-E5011EE90508}" dt="2020-12-17T17:14:45.319" v="21" actId="207"/>
          <ac:spMkLst>
            <pc:docMk/>
            <pc:sldMk cId="3760984138" sldId="2144327685"/>
            <ac:spMk id="53" creationId="{9726682F-7F0D-4BA7-8405-BA1755ED0B83}"/>
          </ac:spMkLst>
        </pc:spChg>
      </pc:sldChg>
      <pc:sldChg chg="delSp del">
        <pc:chgData name="Christoffer, Brenda A" userId="6bda8a28-3a7f-4bb0-989e-1b8a9694f4a9" providerId="ADAL" clId="{85A32DAF-0D21-4FE9-AAB1-E5011EE90508}" dt="2020-12-17T00:55:38.544" v="16" actId="2696"/>
        <pc:sldMkLst>
          <pc:docMk/>
          <pc:sldMk cId="3728636408" sldId="2144327862"/>
        </pc:sldMkLst>
        <pc:spChg chg="del">
          <ac:chgData name="Christoffer, Brenda A" userId="6bda8a28-3a7f-4bb0-989e-1b8a9694f4a9" providerId="ADAL" clId="{85A32DAF-0D21-4FE9-AAB1-E5011EE90508}" dt="2020-12-17T00:53:19.482" v="0" actId="478"/>
          <ac:spMkLst>
            <pc:docMk/>
            <pc:sldMk cId="3728636408" sldId="2144327862"/>
            <ac:spMk id="96" creationId="{6E3A8405-3385-49B9-8C0A-A0CC63A07F60}"/>
          </ac:spMkLst>
        </pc:spChg>
        <pc:picChg chg="del">
          <ac:chgData name="Christoffer, Brenda A" userId="6bda8a28-3a7f-4bb0-989e-1b8a9694f4a9" providerId="ADAL" clId="{85A32DAF-0D21-4FE9-AAB1-E5011EE90508}" dt="2020-12-17T00:53:19.482" v="0" actId="478"/>
          <ac:picMkLst>
            <pc:docMk/>
            <pc:sldMk cId="3728636408" sldId="2144327862"/>
            <ac:picMk id="45" creationId="{EFDEE670-4AA5-41E0-9561-4272F4F6F577}"/>
          </ac:picMkLst>
        </pc:picChg>
      </pc:sldChg>
      <pc:sldChg chg="del">
        <pc:chgData name="Christoffer, Brenda A" userId="6bda8a28-3a7f-4bb0-989e-1b8a9694f4a9" providerId="ADAL" clId="{85A32DAF-0D21-4FE9-AAB1-E5011EE90508}" dt="2020-12-17T00:56:09.754" v="20" actId="2696"/>
        <pc:sldMkLst>
          <pc:docMk/>
          <pc:sldMk cId="2911570406" sldId="2144327863"/>
        </pc:sldMkLst>
      </pc:sldChg>
      <pc:sldChg chg="modSp add modNotesTx">
        <pc:chgData name="Christoffer, Brenda A" userId="6bda8a28-3a7f-4bb0-989e-1b8a9694f4a9" providerId="ADAL" clId="{85A32DAF-0D21-4FE9-AAB1-E5011EE90508}" dt="2020-12-17T00:55:22.209" v="15" actId="6549"/>
        <pc:sldMkLst>
          <pc:docMk/>
          <pc:sldMk cId="983472092" sldId="2144327869"/>
        </pc:sldMkLst>
        <pc:grpChg chg="mod">
          <ac:chgData name="Christoffer, Brenda A" userId="6bda8a28-3a7f-4bb0-989e-1b8a9694f4a9" providerId="ADAL" clId="{85A32DAF-0D21-4FE9-AAB1-E5011EE90508}" dt="2020-12-17T00:54:12.194" v="10" actId="1037"/>
          <ac:grpSpMkLst>
            <pc:docMk/>
            <pc:sldMk cId="983472092" sldId="2144327869"/>
            <ac:grpSpMk id="191" creationId="{0976874B-4004-4BF1-88D2-B3CB8D7372CB}"/>
          </ac:grpSpMkLst>
        </pc:grpChg>
        <pc:picChg chg="mod">
          <ac:chgData name="Christoffer, Brenda A" userId="6bda8a28-3a7f-4bb0-989e-1b8a9694f4a9" providerId="ADAL" clId="{85A32DAF-0D21-4FE9-AAB1-E5011EE90508}" dt="2020-12-17T00:54:07.850" v="9" actId="1038"/>
          <ac:picMkLst>
            <pc:docMk/>
            <pc:sldMk cId="983472092" sldId="2144327869"/>
            <ac:picMk id="10" creationId="{BCAF2F0B-3AEA-406E-B6FD-20305A428A69}"/>
          </ac:picMkLst>
        </pc:picChg>
        <pc:picChg chg="mod">
          <ac:chgData name="Christoffer, Brenda A" userId="6bda8a28-3a7f-4bb0-989e-1b8a9694f4a9" providerId="ADAL" clId="{85A32DAF-0D21-4FE9-AAB1-E5011EE90508}" dt="2020-12-17T00:53:38.739" v="3" actId="1037"/>
          <ac:picMkLst>
            <pc:docMk/>
            <pc:sldMk cId="983472092" sldId="2144327869"/>
            <ac:picMk id="17" creationId="{2DCDB955-9D66-41E2-96C6-CF1AFF999CF4}"/>
          </ac:picMkLst>
        </pc:picChg>
        <pc:picChg chg="mod">
          <ac:chgData name="Christoffer, Brenda A" userId="6bda8a28-3a7f-4bb0-989e-1b8a9694f4a9" providerId="ADAL" clId="{85A32DAF-0D21-4FE9-AAB1-E5011EE90508}" dt="2020-12-17T00:53:38.739" v="3" actId="1037"/>
          <ac:picMkLst>
            <pc:docMk/>
            <pc:sldMk cId="983472092" sldId="2144327869"/>
            <ac:picMk id="19" creationId="{FE4E271C-9D4A-4C76-BDDE-4E948E52A159}"/>
          </ac:picMkLst>
        </pc:picChg>
        <pc:picChg chg="mod">
          <ac:chgData name="Christoffer, Brenda A" userId="6bda8a28-3a7f-4bb0-989e-1b8a9694f4a9" providerId="ADAL" clId="{85A32DAF-0D21-4FE9-AAB1-E5011EE90508}" dt="2020-12-17T00:53:38.739" v="3" actId="1037"/>
          <ac:picMkLst>
            <pc:docMk/>
            <pc:sldMk cId="983472092" sldId="2144327869"/>
            <ac:picMk id="42" creationId="{C35DC5E0-7270-4BF4-A160-8A405D6445BC}"/>
          </ac:picMkLst>
        </pc:picChg>
        <pc:picChg chg="mod">
          <ac:chgData name="Christoffer, Brenda A" userId="6bda8a28-3a7f-4bb0-989e-1b8a9694f4a9" providerId="ADAL" clId="{85A32DAF-0D21-4FE9-AAB1-E5011EE90508}" dt="2020-12-17T00:53:38.739" v="3" actId="1037"/>
          <ac:picMkLst>
            <pc:docMk/>
            <pc:sldMk cId="983472092" sldId="2144327869"/>
            <ac:picMk id="218" creationId="{A54B2782-E47D-4734-852E-AC2FB511DB91}"/>
          </ac:picMkLst>
        </pc:picChg>
        <pc:picChg chg="mod">
          <ac:chgData name="Christoffer, Brenda A" userId="6bda8a28-3a7f-4bb0-989e-1b8a9694f4a9" providerId="ADAL" clId="{85A32DAF-0D21-4FE9-AAB1-E5011EE90508}" dt="2020-12-17T00:53:38.739" v="3" actId="1037"/>
          <ac:picMkLst>
            <pc:docMk/>
            <pc:sldMk cId="983472092" sldId="2144327869"/>
            <ac:picMk id="219" creationId="{77E1043A-C4EF-4E26-AE17-6AEAC74E35E4}"/>
          </ac:picMkLst>
        </pc:picChg>
        <pc:picChg chg="mod">
          <ac:chgData name="Christoffer, Brenda A" userId="6bda8a28-3a7f-4bb0-989e-1b8a9694f4a9" providerId="ADAL" clId="{85A32DAF-0D21-4FE9-AAB1-E5011EE90508}" dt="2020-12-17T00:53:42.462" v="4" actId="1038"/>
          <ac:picMkLst>
            <pc:docMk/>
            <pc:sldMk cId="983472092" sldId="2144327869"/>
            <ac:picMk id="222" creationId="{2A822331-2E61-40CB-96E1-E7E4B37E9956}"/>
          </ac:picMkLst>
        </pc:picChg>
      </pc:sldChg>
      <pc:sldChg chg="add del">
        <pc:chgData name="Christoffer, Brenda A" userId="6bda8a28-3a7f-4bb0-989e-1b8a9694f4a9" providerId="ADAL" clId="{85A32DAF-0D21-4FE9-AAB1-E5011EE90508}" dt="2020-12-17T00:56:06.004" v="18"/>
        <pc:sldMkLst>
          <pc:docMk/>
          <pc:sldMk cId="2092650578" sldId="2144327870"/>
        </pc:sldMkLst>
      </pc:sldChg>
      <pc:sldChg chg="add">
        <pc:chgData name="Christoffer, Brenda A" userId="6bda8a28-3a7f-4bb0-989e-1b8a9694f4a9" providerId="ADAL" clId="{85A32DAF-0D21-4FE9-AAB1-E5011EE90508}" dt="2020-12-17T00:56:06.024" v="19"/>
        <pc:sldMkLst>
          <pc:docMk/>
          <pc:sldMk cId="3287848007" sldId="2144327870"/>
        </pc:sldMkLst>
      </pc:sldChg>
    </pc:docChg>
  </pc:docChgLst>
  <pc:docChgLst>
    <pc:chgData name="Christoffer, Brenda A" userId="6bda8a28-3a7f-4bb0-989e-1b8a9694f4a9" providerId="ADAL" clId="{E2890C91-E15B-4C8F-A290-B991F43950B6}"/>
    <pc:docChg chg="undo custSel modSld">
      <pc:chgData name="Christoffer, Brenda A" userId="6bda8a28-3a7f-4bb0-989e-1b8a9694f4a9" providerId="ADAL" clId="{E2890C91-E15B-4C8F-A290-B991F43950B6}" dt="2020-12-10T20:28:13.911" v="148" actId="478"/>
      <pc:docMkLst>
        <pc:docMk/>
      </pc:docMkLst>
      <pc:sldChg chg="delSp">
        <pc:chgData name="Christoffer, Brenda A" userId="6bda8a28-3a7f-4bb0-989e-1b8a9694f4a9" providerId="ADAL" clId="{E2890C91-E15B-4C8F-A290-B991F43950B6}" dt="2020-12-10T20:09:44.257" v="0" actId="478"/>
        <pc:sldMkLst>
          <pc:docMk/>
          <pc:sldMk cId="3288248437" sldId="1685"/>
        </pc:sldMkLst>
        <pc:spChg chg="del">
          <ac:chgData name="Christoffer, Brenda A" userId="6bda8a28-3a7f-4bb0-989e-1b8a9694f4a9" providerId="ADAL" clId="{E2890C91-E15B-4C8F-A290-B991F43950B6}" dt="2020-12-10T20:09:44.257" v="0" actId="478"/>
          <ac:spMkLst>
            <pc:docMk/>
            <pc:sldMk cId="3288248437" sldId="1685"/>
            <ac:spMk id="2" creationId="{7B3FABC3-650B-4D4E-B7B3-65C7253FBA69}"/>
          </ac:spMkLst>
        </pc:spChg>
      </pc:sldChg>
      <pc:sldChg chg="modSp">
        <pc:chgData name="Christoffer, Brenda A" userId="6bda8a28-3a7f-4bb0-989e-1b8a9694f4a9" providerId="ADAL" clId="{E2890C91-E15B-4C8F-A290-B991F43950B6}" dt="2020-12-10T20:16:38.672" v="41" actId="1076"/>
        <pc:sldMkLst>
          <pc:docMk/>
          <pc:sldMk cId="3568222244" sldId="2103813466"/>
        </pc:sldMkLst>
        <pc:spChg chg="mod">
          <ac:chgData name="Christoffer, Brenda A" userId="6bda8a28-3a7f-4bb0-989e-1b8a9694f4a9" providerId="ADAL" clId="{E2890C91-E15B-4C8F-A290-B991F43950B6}" dt="2020-12-10T20:16:38.672" v="41" actId="1076"/>
          <ac:spMkLst>
            <pc:docMk/>
            <pc:sldMk cId="3568222244" sldId="2103813466"/>
            <ac:spMk id="2" creationId="{BABEBC32-72F7-4158-9DF8-5AC240F45800}"/>
          </ac:spMkLst>
        </pc:spChg>
      </pc:sldChg>
      <pc:sldChg chg="modSp">
        <pc:chgData name="Christoffer, Brenda A" userId="6bda8a28-3a7f-4bb0-989e-1b8a9694f4a9" providerId="ADAL" clId="{E2890C91-E15B-4C8F-A290-B991F43950B6}" dt="2020-12-10T20:16:46.835" v="42" actId="207"/>
        <pc:sldMkLst>
          <pc:docMk/>
          <pc:sldMk cId="2555804658" sldId="2103813467"/>
        </pc:sldMkLst>
        <pc:spChg chg="mod">
          <ac:chgData name="Christoffer, Brenda A" userId="6bda8a28-3a7f-4bb0-989e-1b8a9694f4a9" providerId="ADAL" clId="{E2890C91-E15B-4C8F-A290-B991F43950B6}" dt="2020-12-10T20:16:46.835" v="42" actId="207"/>
          <ac:spMkLst>
            <pc:docMk/>
            <pc:sldMk cId="2555804658" sldId="2103813467"/>
            <ac:spMk id="2" creationId="{BABEBC32-72F7-4158-9DF8-5AC240F45800}"/>
          </ac:spMkLst>
        </pc:spChg>
      </pc:sldChg>
      <pc:sldChg chg="delSp">
        <pc:chgData name="Christoffer, Brenda A" userId="6bda8a28-3a7f-4bb0-989e-1b8a9694f4a9" providerId="ADAL" clId="{E2890C91-E15B-4C8F-A290-B991F43950B6}" dt="2020-12-10T20:28:13.911" v="148" actId="478"/>
        <pc:sldMkLst>
          <pc:docMk/>
          <pc:sldMk cId="2700804712" sldId="2103813475"/>
        </pc:sldMkLst>
        <pc:spChg chg="del">
          <ac:chgData name="Christoffer, Brenda A" userId="6bda8a28-3a7f-4bb0-989e-1b8a9694f4a9" providerId="ADAL" clId="{E2890C91-E15B-4C8F-A290-B991F43950B6}" dt="2020-12-10T20:28:13.911" v="148" actId="478"/>
          <ac:spMkLst>
            <pc:docMk/>
            <pc:sldMk cId="2700804712" sldId="2103813475"/>
            <ac:spMk id="6" creationId="{24C401EF-E4DF-4838-B8A6-9EFEAEB15794}"/>
          </ac:spMkLst>
        </pc:spChg>
      </pc:sldChg>
      <pc:sldChg chg="delSp">
        <pc:chgData name="Christoffer, Brenda A" userId="6bda8a28-3a7f-4bb0-989e-1b8a9694f4a9" providerId="ADAL" clId="{E2890C91-E15B-4C8F-A290-B991F43950B6}" dt="2020-12-10T20:28:08.780" v="147" actId="478"/>
        <pc:sldMkLst>
          <pc:docMk/>
          <pc:sldMk cId="923240144" sldId="2103813478"/>
        </pc:sldMkLst>
        <pc:spChg chg="del">
          <ac:chgData name="Christoffer, Brenda A" userId="6bda8a28-3a7f-4bb0-989e-1b8a9694f4a9" providerId="ADAL" clId="{E2890C91-E15B-4C8F-A290-B991F43950B6}" dt="2020-12-10T20:28:08.780" v="147" actId="478"/>
          <ac:spMkLst>
            <pc:docMk/>
            <pc:sldMk cId="923240144" sldId="2103813478"/>
            <ac:spMk id="3" creationId="{854D8892-7945-41C1-93A3-D87FD538780A}"/>
          </ac:spMkLst>
        </pc:spChg>
      </pc:sldChg>
      <pc:sldChg chg="modSp">
        <pc:chgData name="Christoffer, Brenda A" userId="6bda8a28-3a7f-4bb0-989e-1b8a9694f4a9" providerId="ADAL" clId="{E2890C91-E15B-4C8F-A290-B991F43950B6}" dt="2020-12-10T20:27:21.900" v="143" actId="20577"/>
        <pc:sldMkLst>
          <pc:docMk/>
          <pc:sldMk cId="1605138361" sldId="2103813486"/>
        </pc:sldMkLst>
        <pc:spChg chg="mod">
          <ac:chgData name="Christoffer, Brenda A" userId="6bda8a28-3a7f-4bb0-989e-1b8a9694f4a9" providerId="ADAL" clId="{E2890C91-E15B-4C8F-A290-B991F43950B6}" dt="2020-12-10T20:27:21.900" v="143" actId="20577"/>
          <ac:spMkLst>
            <pc:docMk/>
            <pc:sldMk cId="1605138361" sldId="2103813486"/>
            <ac:spMk id="2" creationId="{70062A51-FD59-4E73-A167-F54D40F4E65F}"/>
          </ac:spMkLst>
        </pc:spChg>
      </pc:sldChg>
      <pc:sldChg chg="delSp modSp">
        <pc:chgData name="Christoffer, Brenda A" userId="6bda8a28-3a7f-4bb0-989e-1b8a9694f4a9" providerId="ADAL" clId="{E2890C91-E15B-4C8F-A290-B991F43950B6}" dt="2020-12-10T20:27:03.193" v="140" actId="478"/>
        <pc:sldMkLst>
          <pc:docMk/>
          <pc:sldMk cId="2420122173" sldId="2103813487"/>
        </pc:sldMkLst>
        <pc:spChg chg="mod">
          <ac:chgData name="Christoffer, Brenda A" userId="6bda8a28-3a7f-4bb0-989e-1b8a9694f4a9" providerId="ADAL" clId="{E2890C91-E15B-4C8F-A290-B991F43950B6}" dt="2020-12-10T20:21:19.507" v="94" actId="1076"/>
          <ac:spMkLst>
            <pc:docMk/>
            <pc:sldMk cId="2420122173" sldId="2103813487"/>
            <ac:spMk id="2" creationId="{3E4841F8-FA8A-4422-9CA8-B55DD126EFD6}"/>
          </ac:spMkLst>
        </pc:spChg>
        <pc:spChg chg="mod">
          <ac:chgData name="Christoffer, Brenda A" userId="6bda8a28-3a7f-4bb0-989e-1b8a9694f4a9" providerId="ADAL" clId="{E2890C91-E15B-4C8F-A290-B991F43950B6}" dt="2020-12-10T20:21:15.834" v="93" actId="1076"/>
          <ac:spMkLst>
            <pc:docMk/>
            <pc:sldMk cId="2420122173" sldId="2103813487"/>
            <ac:spMk id="4" creationId="{BF1D20C2-BB2B-4376-AB4C-9CC836DFAB52}"/>
          </ac:spMkLst>
        </pc:spChg>
        <pc:spChg chg="mod">
          <ac:chgData name="Christoffer, Brenda A" userId="6bda8a28-3a7f-4bb0-989e-1b8a9694f4a9" providerId="ADAL" clId="{E2890C91-E15B-4C8F-A290-B991F43950B6}" dt="2020-12-10T20:26:53.840" v="139" actId="6549"/>
          <ac:spMkLst>
            <pc:docMk/>
            <pc:sldMk cId="2420122173" sldId="2103813487"/>
            <ac:spMk id="5" creationId="{DA3D5F8A-8E89-4289-8CC2-A1D5ADE2C1B1}"/>
          </ac:spMkLst>
        </pc:spChg>
        <pc:spChg chg="del">
          <ac:chgData name="Christoffer, Brenda A" userId="6bda8a28-3a7f-4bb0-989e-1b8a9694f4a9" providerId="ADAL" clId="{E2890C91-E15B-4C8F-A290-B991F43950B6}" dt="2020-12-10T20:27:03.193" v="140" actId="478"/>
          <ac:spMkLst>
            <pc:docMk/>
            <pc:sldMk cId="2420122173" sldId="2103813487"/>
            <ac:spMk id="6" creationId="{500EEAC7-ECD0-46FF-B525-2558E47E5D47}"/>
          </ac:spMkLst>
        </pc:spChg>
        <pc:spChg chg="mod">
          <ac:chgData name="Christoffer, Brenda A" userId="6bda8a28-3a7f-4bb0-989e-1b8a9694f4a9" providerId="ADAL" clId="{E2890C91-E15B-4C8F-A290-B991F43950B6}" dt="2020-12-10T20:26:32.141" v="136" actId="1076"/>
          <ac:spMkLst>
            <pc:docMk/>
            <pc:sldMk cId="2420122173" sldId="2103813487"/>
            <ac:spMk id="7" creationId="{4C1265CF-AF36-4B47-A920-0C9B62BA3ED1}"/>
          </ac:spMkLst>
        </pc:spChg>
      </pc:sldChg>
      <pc:sldChg chg="delSp">
        <pc:chgData name="Christoffer, Brenda A" userId="6bda8a28-3a7f-4bb0-989e-1b8a9694f4a9" providerId="ADAL" clId="{E2890C91-E15B-4C8F-A290-B991F43950B6}" dt="2020-12-10T20:28:01.444" v="146" actId="478"/>
        <pc:sldMkLst>
          <pc:docMk/>
          <pc:sldMk cId="3087131449" sldId="2103813489"/>
        </pc:sldMkLst>
        <pc:spChg chg="del">
          <ac:chgData name="Christoffer, Brenda A" userId="6bda8a28-3a7f-4bb0-989e-1b8a9694f4a9" providerId="ADAL" clId="{E2890C91-E15B-4C8F-A290-B991F43950B6}" dt="2020-12-10T20:28:01.444" v="146" actId="478"/>
          <ac:spMkLst>
            <pc:docMk/>
            <pc:sldMk cId="3087131449" sldId="2103813489"/>
            <ac:spMk id="2" creationId="{A6799B81-AF45-4707-B17E-9EB86A691CF6}"/>
          </ac:spMkLst>
        </pc:spChg>
      </pc:sldChg>
      <pc:sldChg chg="modSp">
        <pc:chgData name="Christoffer, Brenda A" userId="6bda8a28-3a7f-4bb0-989e-1b8a9694f4a9" providerId="ADAL" clId="{E2890C91-E15B-4C8F-A290-B991F43950B6}" dt="2020-12-10T20:15:26.595" v="35" actId="207"/>
        <pc:sldMkLst>
          <pc:docMk/>
          <pc:sldMk cId="1484943068" sldId="2134096528"/>
        </pc:sldMkLst>
        <pc:spChg chg="mod">
          <ac:chgData name="Christoffer, Brenda A" userId="6bda8a28-3a7f-4bb0-989e-1b8a9694f4a9" providerId="ADAL" clId="{E2890C91-E15B-4C8F-A290-B991F43950B6}" dt="2020-12-10T20:15:26.595" v="35" actId="207"/>
          <ac:spMkLst>
            <pc:docMk/>
            <pc:sldMk cId="1484943068" sldId="2134096528"/>
            <ac:spMk id="19" creationId="{091C1EB2-109A-49A4-AF18-D2EE92330197}"/>
          </ac:spMkLst>
        </pc:spChg>
      </pc:sldChg>
      <pc:sldChg chg="delSp">
        <pc:chgData name="Christoffer, Brenda A" userId="6bda8a28-3a7f-4bb0-989e-1b8a9694f4a9" providerId="ADAL" clId="{E2890C91-E15B-4C8F-A290-B991F43950B6}" dt="2020-12-10T20:27:35.503" v="144" actId="478"/>
        <pc:sldMkLst>
          <pc:docMk/>
          <pc:sldMk cId="3134804448" sldId="2144327621"/>
        </pc:sldMkLst>
        <pc:spChg chg="del">
          <ac:chgData name="Christoffer, Brenda A" userId="6bda8a28-3a7f-4bb0-989e-1b8a9694f4a9" providerId="ADAL" clId="{E2890C91-E15B-4C8F-A290-B991F43950B6}" dt="2020-12-10T20:27:35.503" v="144" actId="478"/>
          <ac:spMkLst>
            <pc:docMk/>
            <pc:sldMk cId="3134804448" sldId="2144327621"/>
            <ac:spMk id="5" creationId="{2B7D3B12-B818-40B3-AD39-166CC8A3EE2D}"/>
          </ac:spMkLst>
        </pc:spChg>
      </pc:sldChg>
      <pc:sldChg chg="delSp">
        <pc:chgData name="Christoffer, Brenda A" userId="6bda8a28-3a7f-4bb0-989e-1b8a9694f4a9" providerId="ADAL" clId="{E2890C91-E15B-4C8F-A290-B991F43950B6}" dt="2020-12-10T20:27:53.139" v="145" actId="478"/>
        <pc:sldMkLst>
          <pc:docMk/>
          <pc:sldMk cId="4184342681" sldId="2144327624"/>
        </pc:sldMkLst>
        <pc:spChg chg="del">
          <ac:chgData name="Christoffer, Brenda A" userId="6bda8a28-3a7f-4bb0-989e-1b8a9694f4a9" providerId="ADAL" clId="{E2890C91-E15B-4C8F-A290-B991F43950B6}" dt="2020-12-10T20:27:53.139" v="145" actId="478"/>
          <ac:spMkLst>
            <pc:docMk/>
            <pc:sldMk cId="4184342681" sldId="2144327624"/>
            <ac:spMk id="29" creationId="{C23FD746-8DE3-489C-AA2A-E23C8F5FD1D2}"/>
          </ac:spMkLst>
        </pc:spChg>
      </pc:sldChg>
      <pc:sldChg chg="modSp">
        <pc:chgData name="Christoffer, Brenda A" userId="6bda8a28-3a7f-4bb0-989e-1b8a9694f4a9" providerId="ADAL" clId="{E2890C91-E15B-4C8F-A290-B991F43950B6}" dt="2020-12-10T20:15:09.825" v="34" actId="14100"/>
        <pc:sldMkLst>
          <pc:docMk/>
          <pc:sldMk cId="1557559507" sldId="2144327669"/>
        </pc:sldMkLst>
        <pc:spChg chg="mod">
          <ac:chgData name="Christoffer, Brenda A" userId="6bda8a28-3a7f-4bb0-989e-1b8a9694f4a9" providerId="ADAL" clId="{E2890C91-E15B-4C8F-A290-B991F43950B6}" dt="2020-12-10T20:15:09.825" v="34" actId="14100"/>
          <ac:spMkLst>
            <pc:docMk/>
            <pc:sldMk cId="1557559507" sldId="2144327669"/>
            <ac:spMk id="28" creationId="{D0851AFE-3878-43E0-B864-A0C3F0D4C9D9}"/>
          </ac:spMkLst>
        </pc:spChg>
      </pc:sldChg>
      <pc:sldChg chg="delSp modSp">
        <pc:chgData name="Christoffer, Brenda A" userId="6bda8a28-3a7f-4bb0-989e-1b8a9694f4a9" providerId="ADAL" clId="{E2890C91-E15B-4C8F-A290-B991F43950B6}" dt="2020-12-10T20:16:04.539" v="38" actId="478"/>
        <pc:sldMkLst>
          <pc:docMk/>
          <pc:sldMk cId="1186259522" sldId="2144327807"/>
        </pc:sldMkLst>
        <pc:spChg chg="del">
          <ac:chgData name="Christoffer, Brenda A" userId="6bda8a28-3a7f-4bb0-989e-1b8a9694f4a9" providerId="ADAL" clId="{E2890C91-E15B-4C8F-A290-B991F43950B6}" dt="2020-12-10T20:16:04.539" v="38" actId="478"/>
          <ac:spMkLst>
            <pc:docMk/>
            <pc:sldMk cId="1186259522" sldId="2144327807"/>
            <ac:spMk id="12" creationId="{125C0035-A790-41B1-8969-E52B6701DE33}"/>
          </ac:spMkLst>
        </pc:spChg>
        <pc:spChg chg="mod">
          <ac:chgData name="Christoffer, Brenda A" userId="6bda8a28-3a7f-4bb0-989e-1b8a9694f4a9" providerId="ADAL" clId="{E2890C91-E15B-4C8F-A290-B991F43950B6}" dt="2020-12-10T20:15:53.340" v="37" actId="113"/>
          <ac:spMkLst>
            <pc:docMk/>
            <pc:sldMk cId="1186259522" sldId="2144327807"/>
            <ac:spMk id="14" creationId="{26C6928D-7EE9-4BF6-BC49-A01644209D0B}"/>
          </ac:spMkLst>
        </pc:spChg>
      </pc:sldChg>
      <pc:sldChg chg="modSp">
        <pc:chgData name="Christoffer, Brenda A" userId="6bda8a28-3a7f-4bb0-989e-1b8a9694f4a9" providerId="ADAL" clId="{E2890C91-E15B-4C8F-A290-B991F43950B6}" dt="2020-12-10T20:16:17.554" v="39" actId="207"/>
        <pc:sldMkLst>
          <pc:docMk/>
          <pc:sldMk cId="1728268362" sldId="2144327809"/>
        </pc:sldMkLst>
        <pc:spChg chg="mod">
          <ac:chgData name="Christoffer, Brenda A" userId="6bda8a28-3a7f-4bb0-989e-1b8a9694f4a9" providerId="ADAL" clId="{E2890C91-E15B-4C8F-A290-B991F43950B6}" dt="2020-12-10T20:16:17.554" v="39" actId="207"/>
          <ac:spMkLst>
            <pc:docMk/>
            <pc:sldMk cId="1728268362" sldId="2144327809"/>
            <ac:spMk id="2" creationId="{BABEBC32-72F7-4158-9DF8-5AC240F45800}"/>
          </ac:spMkLst>
        </pc:spChg>
      </pc:sldChg>
      <pc:sldChg chg="modSp">
        <pc:chgData name="Christoffer, Brenda A" userId="6bda8a28-3a7f-4bb0-989e-1b8a9694f4a9" providerId="ADAL" clId="{E2890C91-E15B-4C8F-A290-B991F43950B6}" dt="2020-12-10T20:17:06.255" v="43" actId="255"/>
        <pc:sldMkLst>
          <pc:docMk/>
          <pc:sldMk cId="864729779" sldId="2144327824"/>
        </pc:sldMkLst>
        <pc:spChg chg="mod">
          <ac:chgData name="Christoffer, Brenda A" userId="6bda8a28-3a7f-4bb0-989e-1b8a9694f4a9" providerId="ADAL" clId="{E2890C91-E15B-4C8F-A290-B991F43950B6}" dt="2020-12-10T20:17:06.255" v="43" actId="255"/>
          <ac:spMkLst>
            <pc:docMk/>
            <pc:sldMk cId="864729779" sldId="2144327824"/>
            <ac:spMk id="9" creationId="{3CEDD7F8-7D53-4716-AA33-DDC3CDC73A10}"/>
          </ac:spMkLst>
        </pc:spChg>
      </pc:sldChg>
      <pc:sldChg chg="addSp delSp modSp">
        <pc:chgData name="Christoffer, Brenda A" userId="6bda8a28-3a7f-4bb0-989e-1b8a9694f4a9" providerId="ADAL" clId="{E2890C91-E15B-4C8F-A290-B991F43950B6}" dt="2020-12-10T20:12:47.021" v="29" actId="478"/>
        <pc:sldMkLst>
          <pc:docMk/>
          <pc:sldMk cId="1565734718" sldId="2144327828"/>
        </pc:sldMkLst>
        <pc:spChg chg="del">
          <ac:chgData name="Christoffer, Brenda A" userId="6bda8a28-3a7f-4bb0-989e-1b8a9694f4a9" providerId="ADAL" clId="{E2890C91-E15B-4C8F-A290-B991F43950B6}" dt="2020-12-10T20:12:42.303" v="28" actId="478"/>
          <ac:spMkLst>
            <pc:docMk/>
            <pc:sldMk cId="1565734718" sldId="2144327828"/>
            <ac:spMk id="2" creationId="{2D50E7A6-997B-40E1-84F0-C9DF75591A6F}"/>
          </ac:spMkLst>
        </pc:spChg>
        <pc:spChg chg="del">
          <ac:chgData name="Christoffer, Brenda A" userId="6bda8a28-3a7f-4bb0-989e-1b8a9694f4a9" providerId="ADAL" clId="{E2890C91-E15B-4C8F-A290-B991F43950B6}" dt="2020-12-10T20:12:47.021" v="29" actId="478"/>
          <ac:spMkLst>
            <pc:docMk/>
            <pc:sldMk cId="1565734718" sldId="2144327828"/>
            <ac:spMk id="3" creationId="{0DE1BFFE-B257-4314-8D5E-7BC11C532079}"/>
          </ac:spMkLst>
        </pc:spChg>
        <pc:spChg chg="mod">
          <ac:chgData name="Christoffer, Brenda A" userId="6bda8a28-3a7f-4bb0-989e-1b8a9694f4a9" providerId="ADAL" clId="{E2890C91-E15B-4C8F-A290-B991F43950B6}" dt="2020-12-10T20:12:28.733" v="27" actId="20577"/>
          <ac:spMkLst>
            <pc:docMk/>
            <pc:sldMk cId="1565734718" sldId="2144327828"/>
            <ac:spMk id="5" creationId="{5AB7F8DD-D07E-48A8-A9A7-1694CFB7B9B2}"/>
          </ac:spMkLst>
        </pc:spChg>
        <pc:spChg chg="add del mod">
          <ac:chgData name="Christoffer, Brenda A" userId="6bda8a28-3a7f-4bb0-989e-1b8a9694f4a9" providerId="ADAL" clId="{E2890C91-E15B-4C8F-A290-B991F43950B6}" dt="2020-12-10T20:12:10.759" v="17" actId="478"/>
          <ac:spMkLst>
            <pc:docMk/>
            <pc:sldMk cId="1565734718" sldId="2144327828"/>
            <ac:spMk id="6" creationId="{B5D4051A-184C-43E4-B734-CC68972AB5D9}"/>
          </ac:spMkLst>
        </pc:spChg>
      </pc:sldChg>
      <pc:sldChg chg="modSp">
        <pc:chgData name="Christoffer, Brenda A" userId="6bda8a28-3a7f-4bb0-989e-1b8a9694f4a9" providerId="ADAL" clId="{E2890C91-E15B-4C8F-A290-B991F43950B6}" dt="2020-12-10T20:18:25.596" v="52" actId="255"/>
        <pc:sldMkLst>
          <pc:docMk/>
          <pc:sldMk cId="748535980" sldId="2144327831"/>
        </pc:sldMkLst>
        <pc:spChg chg="mod">
          <ac:chgData name="Christoffer, Brenda A" userId="6bda8a28-3a7f-4bb0-989e-1b8a9694f4a9" providerId="ADAL" clId="{E2890C91-E15B-4C8F-A290-B991F43950B6}" dt="2020-12-10T20:18:25.596" v="52" actId="255"/>
          <ac:spMkLst>
            <pc:docMk/>
            <pc:sldMk cId="748535980" sldId="2144327831"/>
            <ac:spMk id="15" creationId="{888AB2E1-BA49-424E-BC66-2513D1E22E22}"/>
          </ac:spMkLst>
        </pc:spChg>
      </pc:sldChg>
      <pc:sldChg chg="delSp modSp">
        <pc:chgData name="Christoffer, Brenda A" userId="6bda8a28-3a7f-4bb0-989e-1b8a9694f4a9" providerId="ADAL" clId="{E2890C91-E15B-4C8F-A290-B991F43950B6}" dt="2020-12-10T20:17:37.964" v="47" actId="20577"/>
        <pc:sldMkLst>
          <pc:docMk/>
          <pc:sldMk cId="1296396097" sldId="2144327834"/>
        </pc:sldMkLst>
        <pc:spChg chg="del mod">
          <ac:chgData name="Christoffer, Brenda A" userId="6bda8a28-3a7f-4bb0-989e-1b8a9694f4a9" providerId="ADAL" clId="{E2890C91-E15B-4C8F-A290-B991F43950B6}" dt="2020-12-10T20:17:30.964" v="45" actId="478"/>
          <ac:spMkLst>
            <pc:docMk/>
            <pc:sldMk cId="1296396097" sldId="2144327834"/>
            <ac:spMk id="4" creationId="{93DCA8C3-BD27-4D2A-AADD-FB23D83B7EEE}"/>
          </ac:spMkLst>
        </pc:spChg>
        <pc:spChg chg="mod">
          <ac:chgData name="Christoffer, Brenda A" userId="6bda8a28-3a7f-4bb0-989e-1b8a9694f4a9" providerId="ADAL" clId="{E2890C91-E15B-4C8F-A290-B991F43950B6}" dt="2020-12-10T20:17:35.290" v="46" actId="20577"/>
          <ac:spMkLst>
            <pc:docMk/>
            <pc:sldMk cId="1296396097" sldId="2144327834"/>
            <ac:spMk id="43" creationId="{2B1B2923-1CD0-4ACA-B1C8-0940D0F5F250}"/>
          </ac:spMkLst>
        </pc:spChg>
        <pc:spChg chg="mod">
          <ac:chgData name="Christoffer, Brenda A" userId="6bda8a28-3a7f-4bb0-989e-1b8a9694f4a9" providerId="ADAL" clId="{E2890C91-E15B-4C8F-A290-B991F43950B6}" dt="2020-12-10T20:17:37.964" v="47" actId="20577"/>
          <ac:spMkLst>
            <pc:docMk/>
            <pc:sldMk cId="1296396097" sldId="2144327834"/>
            <ac:spMk id="44" creationId="{CDD4F0CE-B081-4250-8646-C2554527D9EA}"/>
          </ac:spMkLst>
        </pc:spChg>
      </pc:sldChg>
      <pc:sldChg chg="addSp delSp modSp">
        <pc:chgData name="Christoffer, Brenda A" userId="6bda8a28-3a7f-4bb0-989e-1b8a9694f4a9" providerId="ADAL" clId="{E2890C91-E15B-4C8F-A290-B991F43950B6}" dt="2020-12-10T20:11:17.292" v="9" actId="1076"/>
        <pc:sldMkLst>
          <pc:docMk/>
          <pc:sldMk cId="1796535304" sldId="2144327846"/>
        </pc:sldMkLst>
        <pc:spChg chg="add mod">
          <ac:chgData name="Christoffer, Brenda A" userId="6bda8a28-3a7f-4bb0-989e-1b8a9694f4a9" providerId="ADAL" clId="{E2890C91-E15B-4C8F-A290-B991F43950B6}" dt="2020-12-10T20:11:17.292" v="9" actId="1076"/>
          <ac:spMkLst>
            <pc:docMk/>
            <pc:sldMk cId="1796535304" sldId="2144327846"/>
            <ac:spMk id="3" creationId="{A8559C68-6133-4E7D-BC5D-FB56E75D527B}"/>
          </ac:spMkLst>
        </pc:spChg>
        <pc:spChg chg="del">
          <ac:chgData name="Christoffer, Brenda A" userId="6bda8a28-3a7f-4bb0-989e-1b8a9694f4a9" providerId="ADAL" clId="{E2890C91-E15B-4C8F-A290-B991F43950B6}" dt="2020-12-10T20:11:12.745" v="8" actId="478"/>
          <ac:spMkLst>
            <pc:docMk/>
            <pc:sldMk cId="1796535304" sldId="2144327846"/>
            <ac:spMk id="4" creationId="{66FEFBA1-FA30-406A-A595-F89EF7759F2F}"/>
          </ac:spMkLst>
        </pc:spChg>
        <pc:graphicFrameChg chg="modGraphic">
          <ac:chgData name="Christoffer, Brenda A" userId="6bda8a28-3a7f-4bb0-989e-1b8a9694f4a9" providerId="ADAL" clId="{E2890C91-E15B-4C8F-A290-B991F43950B6}" dt="2020-12-10T20:10:43.213" v="1" actId="20577"/>
          <ac:graphicFrameMkLst>
            <pc:docMk/>
            <pc:sldMk cId="1796535304" sldId="2144327846"/>
            <ac:graphicFrameMk id="5" creationId="{F702BFE9-366B-4242-AA9F-89455FB3F086}"/>
          </ac:graphicFrameMkLst>
        </pc:graphicFrameChg>
      </pc:sldChg>
      <pc:sldChg chg="addSp">
        <pc:chgData name="Christoffer, Brenda A" userId="6bda8a28-3a7f-4bb0-989e-1b8a9694f4a9" providerId="ADAL" clId="{E2890C91-E15B-4C8F-A290-B991F43950B6}" dt="2020-12-10T20:13:08.844" v="30"/>
        <pc:sldMkLst>
          <pc:docMk/>
          <pc:sldMk cId="4171332546" sldId="2144327857"/>
        </pc:sldMkLst>
        <pc:spChg chg="add">
          <ac:chgData name="Christoffer, Brenda A" userId="6bda8a28-3a7f-4bb0-989e-1b8a9694f4a9" providerId="ADAL" clId="{E2890C91-E15B-4C8F-A290-B991F43950B6}" dt="2020-12-10T20:13:08.844" v="30"/>
          <ac:spMkLst>
            <pc:docMk/>
            <pc:sldMk cId="4171332546" sldId="2144327857"/>
            <ac:spMk id="6" creationId="{C4FFEB62-AD19-46D7-9AF0-9B1C60B5C290}"/>
          </ac:spMkLst>
        </pc:spChg>
      </pc:sldChg>
      <pc:sldChg chg="addSp delSp">
        <pc:chgData name="Christoffer, Brenda A" userId="6bda8a28-3a7f-4bb0-989e-1b8a9694f4a9" providerId="ADAL" clId="{E2890C91-E15B-4C8F-A290-B991F43950B6}" dt="2020-12-10T20:11:30.062" v="11"/>
        <pc:sldMkLst>
          <pc:docMk/>
          <pc:sldMk cId="2874294848" sldId="2144327868"/>
        </pc:sldMkLst>
        <pc:spChg chg="del">
          <ac:chgData name="Christoffer, Brenda A" userId="6bda8a28-3a7f-4bb0-989e-1b8a9694f4a9" providerId="ADAL" clId="{E2890C91-E15B-4C8F-A290-B991F43950B6}" dt="2020-12-10T20:11:29.113" v="10" actId="478"/>
          <ac:spMkLst>
            <pc:docMk/>
            <pc:sldMk cId="2874294848" sldId="2144327868"/>
            <ac:spMk id="4" creationId="{66FEFBA1-FA30-406A-A595-F89EF7759F2F}"/>
          </ac:spMkLst>
        </pc:spChg>
        <pc:spChg chg="add">
          <ac:chgData name="Christoffer, Brenda A" userId="6bda8a28-3a7f-4bb0-989e-1b8a9694f4a9" providerId="ADAL" clId="{E2890C91-E15B-4C8F-A290-B991F43950B6}" dt="2020-12-10T20:11:30.062" v="11"/>
          <ac:spMkLst>
            <pc:docMk/>
            <pc:sldMk cId="2874294848" sldId="2144327868"/>
            <ac:spMk id="10" creationId="{7A3432F6-19F0-41FD-9A55-C423F007D5C4}"/>
          </ac:spMkLst>
        </pc:spChg>
      </pc:sldChg>
    </pc:docChg>
  </pc:docChgLst>
  <pc:docChgLst>
    <pc:chgData name="Vorobtsov, Igor" userId="f5aeaeac-3d3e-4969-b829-554408cd8622" providerId="ADAL" clId="{9D58E2E4-8051-47E1-880E-839EF975C2BE}"/>
    <pc:docChg chg="undo redo custSel addSld delSld modSld sldOrd">
      <pc:chgData name="Vorobtsov, Igor" userId="f5aeaeac-3d3e-4969-b829-554408cd8622" providerId="ADAL" clId="{9D58E2E4-8051-47E1-880E-839EF975C2BE}" dt="2021-02-17T10:26:59.826" v="2584" actId="6549"/>
      <pc:docMkLst>
        <pc:docMk/>
      </pc:docMkLst>
      <pc:sldChg chg="delSp mod ord">
        <pc:chgData name="Vorobtsov, Igor" userId="f5aeaeac-3d3e-4969-b829-554408cd8622" providerId="ADAL" clId="{9D58E2E4-8051-47E1-880E-839EF975C2BE}" dt="2021-02-09T12:17:18.230" v="1733" actId="478"/>
        <pc:sldMkLst>
          <pc:docMk/>
          <pc:sldMk cId="1183381683" sldId="271"/>
        </pc:sldMkLst>
        <pc:spChg chg="del">
          <ac:chgData name="Vorobtsov, Igor" userId="f5aeaeac-3d3e-4969-b829-554408cd8622" providerId="ADAL" clId="{9D58E2E4-8051-47E1-880E-839EF975C2BE}" dt="2021-02-09T12:17:18.230" v="1733" actId="478"/>
          <ac:spMkLst>
            <pc:docMk/>
            <pc:sldMk cId="1183381683" sldId="271"/>
            <ac:spMk id="5" creationId="{55506EDC-3831-40C3-BA4A-1D66DE41CF2B}"/>
          </ac:spMkLst>
        </pc:spChg>
      </pc:sldChg>
      <pc:sldChg chg="del">
        <pc:chgData name="Vorobtsov, Igor" userId="f5aeaeac-3d3e-4969-b829-554408cd8622" providerId="ADAL" clId="{9D58E2E4-8051-47E1-880E-839EF975C2BE}" dt="2021-02-09T12:41:58.276" v="1984" actId="47"/>
        <pc:sldMkLst>
          <pc:docMk/>
          <pc:sldMk cId="3042533871" sldId="272"/>
        </pc:sldMkLst>
      </pc:sldChg>
      <pc:sldChg chg="modSp mod">
        <pc:chgData name="Vorobtsov, Igor" userId="f5aeaeac-3d3e-4969-b829-554408cd8622" providerId="ADAL" clId="{9D58E2E4-8051-47E1-880E-839EF975C2BE}" dt="2021-02-09T12:43:21.933" v="1989" actId="20577"/>
        <pc:sldMkLst>
          <pc:docMk/>
          <pc:sldMk cId="1947712250" sldId="283"/>
        </pc:sldMkLst>
        <pc:spChg chg="mod">
          <ac:chgData name="Vorobtsov, Igor" userId="f5aeaeac-3d3e-4969-b829-554408cd8622" providerId="ADAL" clId="{9D58E2E4-8051-47E1-880E-839EF975C2BE}" dt="2021-02-09T12:43:21.933" v="1989" actId="20577"/>
          <ac:spMkLst>
            <pc:docMk/>
            <pc:sldMk cId="1947712250" sldId="283"/>
            <ac:spMk id="13" creationId="{7F2008FB-77D9-47EC-B629-A18EFD7FEB27}"/>
          </ac:spMkLst>
        </pc:spChg>
      </pc:sldChg>
      <pc:sldChg chg="addSp delSp modSp del mod">
        <pc:chgData name="Vorobtsov, Igor" userId="f5aeaeac-3d3e-4969-b829-554408cd8622" providerId="ADAL" clId="{9D58E2E4-8051-47E1-880E-839EF975C2BE}" dt="2021-02-09T12:39:03.895" v="1970" actId="2696"/>
        <pc:sldMkLst>
          <pc:docMk/>
          <pc:sldMk cId="623742218" sldId="292"/>
        </pc:sldMkLst>
        <pc:spChg chg="mod">
          <ac:chgData name="Vorobtsov, Igor" userId="f5aeaeac-3d3e-4969-b829-554408cd8622" providerId="ADAL" clId="{9D58E2E4-8051-47E1-880E-839EF975C2BE}" dt="2021-02-09T12:37:47.866" v="1960"/>
          <ac:spMkLst>
            <pc:docMk/>
            <pc:sldMk cId="623742218" sldId="292"/>
            <ac:spMk id="2" creationId="{00000000-0000-0000-0000-000000000000}"/>
          </ac:spMkLst>
        </pc:spChg>
        <pc:spChg chg="add mod">
          <ac:chgData name="Vorobtsov, Igor" userId="f5aeaeac-3d3e-4969-b829-554408cd8622" providerId="ADAL" clId="{9D58E2E4-8051-47E1-880E-839EF975C2BE}" dt="2021-02-09T12:38:16.259" v="1969" actId="12"/>
          <ac:spMkLst>
            <pc:docMk/>
            <pc:sldMk cId="623742218" sldId="292"/>
            <ac:spMk id="4" creationId="{DE7CF2C3-B593-4889-84A2-B39D502F0345}"/>
          </ac:spMkLst>
        </pc:spChg>
        <pc:spChg chg="del mod">
          <ac:chgData name="Vorobtsov, Igor" userId="f5aeaeac-3d3e-4969-b829-554408cd8622" providerId="ADAL" clId="{9D58E2E4-8051-47E1-880E-839EF975C2BE}" dt="2021-02-09T12:38:07.666" v="1966" actId="478"/>
          <ac:spMkLst>
            <pc:docMk/>
            <pc:sldMk cId="623742218" sldId="292"/>
            <ac:spMk id="6" creationId="{C2DEBCF5-E4BF-4961-BBFF-41BD6909B810}"/>
          </ac:spMkLst>
        </pc:spChg>
      </pc:sldChg>
      <pc:sldChg chg="add">
        <pc:chgData name="Vorobtsov, Igor" userId="f5aeaeac-3d3e-4969-b829-554408cd8622" providerId="ADAL" clId="{9D58E2E4-8051-47E1-880E-839EF975C2BE}" dt="2021-02-09T12:39:10.324" v="1971"/>
        <pc:sldMkLst>
          <pc:docMk/>
          <pc:sldMk cId="4153109713" sldId="292"/>
        </pc:sldMkLst>
      </pc:sldChg>
      <pc:sldChg chg="addSp delSp modSp add del mod">
        <pc:chgData name="Vorobtsov, Igor" userId="f5aeaeac-3d3e-4969-b829-554408cd8622" providerId="ADAL" clId="{9D58E2E4-8051-47E1-880E-839EF975C2BE}" dt="2021-02-09T12:36:36.791" v="1956" actId="47"/>
        <pc:sldMkLst>
          <pc:docMk/>
          <pc:sldMk cId="0" sldId="296"/>
        </pc:sldMkLst>
        <pc:spChg chg="mod">
          <ac:chgData name="Vorobtsov, Igor" userId="f5aeaeac-3d3e-4969-b829-554408cd8622" providerId="ADAL" clId="{9D58E2E4-8051-47E1-880E-839EF975C2BE}" dt="2021-02-09T12:31:39.477" v="1897" actId="20577"/>
          <ac:spMkLst>
            <pc:docMk/>
            <pc:sldMk cId="0" sldId="296"/>
            <ac:spMk id="2" creationId="{00000000-0000-0000-0000-000000000000}"/>
          </ac:spMkLst>
        </pc:spChg>
        <pc:spChg chg="del mod">
          <ac:chgData name="Vorobtsov, Igor" userId="f5aeaeac-3d3e-4969-b829-554408cd8622" providerId="ADAL" clId="{9D58E2E4-8051-47E1-880E-839EF975C2BE}" dt="2021-02-09T12:35:09.005" v="1919"/>
          <ac:spMkLst>
            <pc:docMk/>
            <pc:sldMk cId="0" sldId="296"/>
            <ac:spMk id="3" creationId="{00000000-0000-0000-0000-000000000000}"/>
          </ac:spMkLst>
        </pc:spChg>
        <pc:spChg chg="del mod">
          <ac:chgData name="Vorobtsov, Igor" userId="f5aeaeac-3d3e-4969-b829-554408cd8622" providerId="ADAL" clId="{9D58E2E4-8051-47E1-880E-839EF975C2BE}" dt="2021-02-09T12:31:29.606" v="1875"/>
          <ac:spMkLst>
            <pc:docMk/>
            <pc:sldMk cId="0" sldId="296"/>
            <ac:spMk id="4" creationId="{2CD4E623-1B2A-494B-A59B-425AACB003B4}"/>
          </ac:spMkLst>
        </pc:spChg>
        <pc:spChg chg="add del mod">
          <ac:chgData name="Vorobtsov, Igor" userId="f5aeaeac-3d3e-4969-b829-554408cd8622" providerId="ADAL" clId="{9D58E2E4-8051-47E1-880E-839EF975C2BE}" dt="2021-02-09T12:31:17.395" v="1871" actId="478"/>
          <ac:spMkLst>
            <pc:docMk/>
            <pc:sldMk cId="0" sldId="296"/>
            <ac:spMk id="5" creationId="{D5F5B548-0F50-4E3E-B49B-21085466C19C}"/>
          </ac:spMkLst>
        </pc:spChg>
        <pc:spChg chg="add del mod">
          <ac:chgData name="Vorobtsov, Igor" userId="f5aeaeac-3d3e-4969-b829-554408cd8622" providerId="ADAL" clId="{9D58E2E4-8051-47E1-880E-839EF975C2BE}" dt="2021-02-09T12:31:25.948" v="1874" actId="478"/>
          <ac:spMkLst>
            <pc:docMk/>
            <pc:sldMk cId="0" sldId="296"/>
            <ac:spMk id="6" creationId="{151D934E-6FE0-498C-ADC5-55C6612C4F42}"/>
          </ac:spMkLst>
        </pc:spChg>
        <pc:spChg chg="add del mod">
          <ac:chgData name="Vorobtsov, Igor" userId="f5aeaeac-3d3e-4969-b829-554408cd8622" providerId="ADAL" clId="{9D58E2E4-8051-47E1-880E-839EF975C2BE}" dt="2021-02-09T12:31:31.701" v="1876" actId="478"/>
          <ac:spMkLst>
            <pc:docMk/>
            <pc:sldMk cId="0" sldId="296"/>
            <ac:spMk id="7" creationId="{B8068154-D049-44D1-A358-36410C333B61}"/>
          </ac:spMkLst>
        </pc:spChg>
      </pc:sldChg>
      <pc:sldChg chg="modSp add mod">
        <pc:chgData name="Vorobtsov, Igor" userId="f5aeaeac-3d3e-4969-b829-554408cd8622" providerId="ADAL" clId="{9D58E2E4-8051-47E1-880E-839EF975C2BE}" dt="2021-02-11T11:44:38.448" v="2575" actId="1076"/>
        <pc:sldMkLst>
          <pc:docMk/>
          <pc:sldMk cId="1514270723" sldId="297"/>
        </pc:sldMkLst>
        <pc:spChg chg="mod">
          <ac:chgData name="Vorobtsov, Igor" userId="f5aeaeac-3d3e-4969-b829-554408cd8622" providerId="ADAL" clId="{9D58E2E4-8051-47E1-880E-839EF975C2BE}" dt="2021-02-11T11:42:36.098" v="2571" actId="6549"/>
          <ac:spMkLst>
            <pc:docMk/>
            <pc:sldMk cId="1514270723" sldId="297"/>
            <ac:spMk id="293" creationId="{B1F86B24-2CB5-480C-B5F3-6CA5DC8F72A6}"/>
          </ac:spMkLst>
        </pc:spChg>
        <pc:cxnChg chg="mod">
          <ac:chgData name="Vorobtsov, Igor" userId="f5aeaeac-3d3e-4969-b829-554408cd8622" providerId="ADAL" clId="{9D58E2E4-8051-47E1-880E-839EF975C2BE}" dt="2021-02-11T11:44:38.448" v="2575" actId="1076"/>
          <ac:cxnSpMkLst>
            <pc:docMk/>
            <pc:sldMk cId="1514270723" sldId="297"/>
            <ac:cxnSpMk id="7" creationId="{44B52303-153D-4F6A-83C9-C8FB204B3755}"/>
          </ac:cxnSpMkLst>
        </pc:cxnChg>
      </pc:sldChg>
      <pc:sldChg chg="addSp delSp modSp del mod">
        <pc:chgData name="Vorobtsov, Igor" userId="f5aeaeac-3d3e-4969-b829-554408cd8622" providerId="ADAL" clId="{9D58E2E4-8051-47E1-880E-839EF975C2BE}" dt="2021-02-09T12:39:03.895" v="1970" actId="2696"/>
        <pc:sldMkLst>
          <pc:docMk/>
          <pc:sldMk cId="4040443816" sldId="297"/>
        </pc:sldMkLst>
        <pc:spChg chg="mod">
          <ac:chgData name="Vorobtsov, Igor" userId="f5aeaeac-3d3e-4969-b829-554408cd8622" providerId="ADAL" clId="{9D58E2E4-8051-47E1-880E-839EF975C2BE}" dt="2021-02-08T15:59:12.764" v="1542" actId="1076"/>
          <ac:spMkLst>
            <pc:docMk/>
            <pc:sldMk cId="4040443816" sldId="297"/>
            <ac:spMk id="2" creationId="{00000000-0000-0000-0000-000000000000}"/>
          </ac:spMkLst>
        </pc:spChg>
        <pc:spChg chg="mod">
          <ac:chgData name="Vorobtsov, Igor" userId="f5aeaeac-3d3e-4969-b829-554408cd8622" providerId="ADAL" clId="{9D58E2E4-8051-47E1-880E-839EF975C2BE}" dt="2021-02-08T15:52:18.396" v="1463" actId="1076"/>
          <ac:spMkLst>
            <pc:docMk/>
            <pc:sldMk cId="4040443816" sldId="297"/>
            <ac:spMk id="3" creationId="{40E2C5BF-0EFA-4F0E-862C-151839790A4E}"/>
          </ac:spMkLst>
        </pc:spChg>
        <pc:spChg chg="mod">
          <ac:chgData name="Vorobtsov, Igor" userId="f5aeaeac-3d3e-4969-b829-554408cd8622" providerId="ADAL" clId="{9D58E2E4-8051-47E1-880E-839EF975C2BE}" dt="2021-02-09T12:23:11.450" v="1813" actId="2711"/>
          <ac:spMkLst>
            <pc:docMk/>
            <pc:sldMk cId="4040443816" sldId="297"/>
            <ac:spMk id="4" creationId="{5F6E4185-130E-4F82-8125-F09DF686D3DD}"/>
          </ac:spMkLst>
        </pc:spChg>
        <pc:spChg chg="add mod">
          <ac:chgData name="Vorobtsov, Igor" userId="f5aeaeac-3d3e-4969-b829-554408cd8622" providerId="ADAL" clId="{9D58E2E4-8051-47E1-880E-839EF975C2BE}" dt="2021-02-08T15:52:27.088" v="1465" actId="164"/>
          <ac:spMkLst>
            <pc:docMk/>
            <pc:sldMk cId="4040443816" sldId="297"/>
            <ac:spMk id="5" creationId="{4637FD8D-3FC5-424D-82DA-6895116CA964}"/>
          </ac:spMkLst>
        </pc:spChg>
        <pc:spChg chg="add del mod">
          <ac:chgData name="Vorobtsov, Igor" userId="f5aeaeac-3d3e-4969-b829-554408cd8622" providerId="ADAL" clId="{9D58E2E4-8051-47E1-880E-839EF975C2BE}" dt="2021-02-08T15:59:10.670" v="1541" actId="478"/>
          <ac:spMkLst>
            <pc:docMk/>
            <pc:sldMk cId="4040443816" sldId="297"/>
            <ac:spMk id="21" creationId="{57786894-979B-4437-BD3B-1C6374C0C58F}"/>
          </ac:spMkLst>
        </pc:spChg>
        <pc:spChg chg="add mod">
          <ac:chgData name="Vorobtsov, Igor" userId="f5aeaeac-3d3e-4969-b829-554408cd8622" providerId="ADAL" clId="{9D58E2E4-8051-47E1-880E-839EF975C2BE}" dt="2021-02-08T16:01:24.133" v="1557" actId="207"/>
          <ac:spMkLst>
            <pc:docMk/>
            <pc:sldMk cId="4040443816" sldId="297"/>
            <ac:spMk id="36" creationId="{5C8FDB76-17F2-499C-912C-3D328C95212C}"/>
          </ac:spMkLst>
        </pc:spChg>
        <pc:spChg chg="add mod">
          <ac:chgData name="Vorobtsov, Igor" userId="f5aeaeac-3d3e-4969-b829-554408cd8622" providerId="ADAL" clId="{9D58E2E4-8051-47E1-880E-839EF975C2BE}" dt="2021-02-08T16:01:54.596" v="1559" actId="207"/>
          <ac:spMkLst>
            <pc:docMk/>
            <pc:sldMk cId="4040443816" sldId="297"/>
            <ac:spMk id="37" creationId="{04171338-3A18-461B-AB14-CFEF54AF77BC}"/>
          </ac:spMkLst>
        </pc:spChg>
        <pc:spChg chg="add mod">
          <ac:chgData name="Vorobtsov, Igor" userId="f5aeaeac-3d3e-4969-b829-554408cd8622" providerId="ADAL" clId="{9D58E2E4-8051-47E1-880E-839EF975C2BE}" dt="2021-02-08T16:02:09.536" v="1560" actId="207"/>
          <ac:spMkLst>
            <pc:docMk/>
            <pc:sldMk cId="4040443816" sldId="297"/>
            <ac:spMk id="38" creationId="{A9EACC7D-40C3-45A7-978B-BEEB89F232FD}"/>
          </ac:spMkLst>
        </pc:spChg>
        <pc:spChg chg="del">
          <ac:chgData name="Vorobtsov, Igor" userId="f5aeaeac-3d3e-4969-b829-554408cd8622" providerId="ADAL" clId="{9D58E2E4-8051-47E1-880E-839EF975C2BE}" dt="2021-02-08T15:59:04.886" v="1539" actId="478"/>
          <ac:spMkLst>
            <pc:docMk/>
            <pc:sldMk cId="4040443816" sldId="297"/>
            <ac:spMk id="76" creationId="{00000000-0000-0000-0000-000000000000}"/>
          </ac:spMkLst>
        </pc:spChg>
        <pc:spChg chg="del">
          <ac:chgData name="Vorobtsov, Igor" userId="f5aeaeac-3d3e-4969-b829-554408cd8622" providerId="ADAL" clId="{9D58E2E4-8051-47E1-880E-839EF975C2BE}" dt="2021-02-08T15:59:06.709" v="1540" actId="478"/>
          <ac:spMkLst>
            <pc:docMk/>
            <pc:sldMk cId="4040443816" sldId="297"/>
            <ac:spMk id="80" creationId="{00000000-0000-0000-0000-000000000000}"/>
          </ac:spMkLst>
        </pc:spChg>
        <pc:spChg chg="mod">
          <ac:chgData name="Vorobtsov, Igor" userId="f5aeaeac-3d3e-4969-b829-554408cd8622" providerId="ADAL" clId="{9D58E2E4-8051-47E1-880E-839EF975C2BE}" dt="2021-02-09T12:33:06.724" v="1907" actId="20577"/>
          <ac:spMkLst>
            <pc:docMk/>
            <pc:sldMk cId="4040443816" sldId="297"/>
            <ac:spMk id="293" creationId="{B1F86B24-2CB5-480C-B5F3-6CA5DC8F72A6}"/>
          </ac:spMkLst>
        </pc:spChg>
        <pc:grpChg chg="add mod">
          <ac:chgData name="Vorobtsov, Igor" userId="f5aeaeac-3d3e-4969-b829-554408cd8622" providerId="ADAL" clId="{9D58E2E4-8051-47E1-880E-839EF975C2BE}" dt="2021-02-08T15:52:27.088" v="1465" actId="164"/>
          <ac:grpSpMkLst>
            <pc:docMk/>
            <pc:sldMk cId="4040443816" sldId="297"/>
            <ac:grpSpMk id="20" creationId="{01A7759D-04EE-4957-9258-687633E24948}"/>
          </ac:grpSpMkLst>
        </pc:grpChg>
        <pc:picChg chg="del">
          <ac:chgData name="Vorobtsov, Igor" userId="f5aeaeac-3d3e-4969-b829-554408cd8622" providerId="ADAL" clId="{9D58E2E4-8051-47E1-880E-839EF975C2BE}" dt="2021-02-08T15:50:26.321" v="1439" actId="478"/>
          <ac:picMkLst>
            <pc:docMk/>
            <pc:sldMk cId="4040443816" sldId="297"/>
            <ac:picMk id="322" creationId="{292A1B8D-E13F-4A14-A463-8DCA298D1AA1}"/>
          </ac:picMkLst>
        </pc:picChg>
        <pc:cxnChg chg="add mod">
          <ac:chgData name="Vorobtsov, Igor" userId="f5aeaeac-3d3e-4969-b829-554408cd8622" providerId="ADAL" clId="{9D58E2E4-8051-47E1-880E-839EF975C2BE}" dt="2021-02-08T15:52:27.088" v="1465" actId="164"/>
          <ac:cxnSpMkLst>
            <pc:docMk/>
            <pc:sldMk cId="4040443816" sldId="297"/>
            <ac:cxnSpMk id="7" creationId="{44B52303-153D-4F6A-83C9-C8FB204B3755}"/>
          </ac:cxnSpMkLst>
        </pc:cxnChg>
        <pc:cxnChg chg="add mod">
          <ac:chgData name="Vorobtsov, Igor" userId="f5aeaeac-3d3e-4969-b829-554408cd8622" providerId="ADAL" clId="{9D58E2E4-8051-47E1-880E-839EF975C2BE}" dt="2021-02-08T15:52:27.088" v="1465" actId="164"/>
          <ac:cxnSpMkLst>
            <pc:docMk/>
            <pc:sldMk cId="4040443816" sldId="297"/>
            <ac:cxnSpMk id="9" creationId="{09058EE2-726A-41FE-BD95-0F967AA59DE4}"/>
          </ac:cxnSpMkLst>
        </pc:cxnChg>
        <pc:cxnChg chg="add mod">
          <ac:chgData name="Vorobtsov, Igor" userId="f5aeaeac-3d3e-4969-b829-554408cd8622" providerId="ADAL" clId="{9D58E2E4-8051-47E1-880E-839EF975C2BE}" dt="2021-02-08T15:52:27.088" v="1465" actId="164"/>
          <ac:cxnSpMkLst>
            <pc:docMk/>
            <pc:sldMk cId="4040443816" sldId="297"/>
            <ac:cxnSpMk id="11" creationId="{3A034D18-D476-440B-B35F-971E74A1B3F9}"/>
          </ac:cxnSpMkLst>
        </pc:cxnChg>
        <pc:cxnChg chg="add mod">
          <ac:chgData name="Vorobtsov, Igor" userId="f5aeaeac-3d3e-4969-b829-554408cd8622" providerId="ADAL" clId="{9D58E2E4-8051-47E1-880E-839EF975C2BE}" dt="2021-02-08T15:52:27.088" v="1465" actId="164"/>
          <ac:cxnSpMkLst>
            <pc:docMk/>
            <pc:sldMk cId="4040443816" sldId="297"/>
            <ac:cxnSpMk id="13" creationId="{7B5E0110-58FF-420D-903E-5AA45FB4600B}"/>
          </ac:cxnSpMkLst>
        </pc:cxnChg>
      </pc:sldChg>
      <pc:sldChg chg="delSp modSp add mod modTransition">
        <pc:chgData name="Vorobtsov, Igor" userId="f5aeaeac-3d3e-4969-b829-554408cd8622" providerId="ADAL" clId="{9D58E2E4-8051-47E1-880E-839EF975C2BE}" dt="2021-02-09T12:45:09.913" v="2000" actId="1076"/>
        <pc:sldMkLst>
          <pc:docMk/>
          <pc:sldMk cId="1256924123" sldId="316"/>
        </pc:sldMkLst>
        <pc:spChg chg="del mod">
          <ac:chgData name="Vorobtsov, Igor" userId="f5aeaeac-3d3e-4969-b829-554408cd8622" providerId="ADAL" clId="{9D58E2E4-8051-47E1-880E-839EF975C2BE}" dt="2021-02-09T12:44:58.180" v="1996"/>
          <ac:spMkLst>
            <pc:docMk/>
            <pc:sldMk cId="1256924123" sldId="316"/>
            <ac:spMk id="2" creationId="{4BA4BD43-9091-4B24-8F6A-F6DA3A99187D}"/>
          </ac:spMkLst>
        </pc:spChg>
        <pc:spChg chg="mod">
          <ac:chgData name="Vorobtsov, Igor" userId="f5aeaeac-3d3e-4969-b829-554408cd8622" providerId="ADAL" clId="{9D58E2E4-8051-47E1-880E-839EF975C2BE}" dt="2021-02-09T12:45:07.196" v="1999" actId="6549"/>
          <ac:spMkLst>
            <pc:docMk/>
            <pc:sldMk cId="1256924123" sldId="316"/>
            <ac:spMk id="4" creationId="{00000000-0000-0000-0000-000000000000}"/>
          </ac:spMkLst>
        </pc:spChg>
        <pc:spChg chg="mod">
          <ac:chgData name="Vorobtsov, Igor" userId="f5aeaeac-3d3e-4969-b829-554408cd8622" providerId="ADAL" clId="{9D58E2E4-8051-47E1-880E-839EF975C2BE}" dt="2021-02-09T12:45:09.913" v="2000" actId="1076"/>
          <ac:spMkLst>
            <pc:docMk/>
            <pc:sldMk cId="1256924123" sldId="316"/>
            <ac:spMk id="5" creationId="{00000000-0000-0000-0000-000000000000}"/>
          </ac:spMkLst>
        </pc:spChg>
      </pc:sldChg>
      <pc:sldChg chg="addSp delSp modSp mod">
        <pc:chgData name="Vorobtsov, Igor" userId="f5aeaeac-3d3e-4969-b829-554408cd8622" providerId="ADAL" clId="{9D58E2E4-8051-47E1-880E-839EF975C2BE}" dt="2021-02-09T12:26:39.326" v="1868" actId="404"/>
        <pc:sldMkLst>
          <pc:docMk/>
          <pc:sldMk cId="587447166" sldId="4202"/>
        </pc:sldMkLst>
        <pc:spChg chg="add mod">
          <ac:chgData name="Vorobtsov, Igor" userId="f5aeaeac-3d3e-4969-b829-554408cd8622" providerId="ADAL" clId="{9D58E2E4-8051-47E1-880E-839EF975C2BE}" dt="2021-02-09T12:26:13.915" v="1866" actId="14100"/>
          <ac:spMkLst>
            <pc:docMk/>
            <pc:sldMk cId="587447166" sldId="4202"/>
            <ac:spMk id="2" creationId="{188AFD34-6042-4595-9BB2-BC6C8A34C760}"/>
          </ac:spMkLst>
        </pc:spChg>
        <pc:spChg chg="mod">
          <ac:chgData name="Vorobtsov, Igor" userId="f5aeaeac-3d3e-4969-b829-554408cd8622" providerId="ADAL" clId="{9D58E2E4-8051-47E1-880E-839EF975C2BE}" dt="2021-02-09T12:25:56.870" v="1864" actId="207"/>
          <ac:spMkLst>
            <pc:docMk/>
            <pc:sldMk cId="587447166" sldId="4202"/>
            <ac:spMk id="4" creationId="{D953ED08-1437-44C0-83EA-24C49C6D4BE0}"/>
          </ac:spMkLst>
        </pc:spChg>
        <pc:spChg chg="add del mod">
          <ac:chgData name="Vorobtsov, Igor" userId="f5aeaeac-3d3e-4969-b829-554408cd8622" providerId="ADAL" clId="{9D58E2E4-8051-47E1-880E-839EF975C2BE}" dt="2021-02-09T12:18:14.854" v="1737" actId="478"/>
          <ac:spMkLst>
            <pc:docMk/>
            <pc:sldMk cId="587447166" sldId="4202"/>
            <ac:spMk id="6" creationId="{96FB34EC-A06D-492D-A662-5787563A0F7B}"/>
          </ac:spMkLst>
        </pc:spChg>
        <pc:spChg chg="add mod">
          <ac:chgData name="Vorobtsov, Igor" userId="f5aeaeac-3d3e-4969-b829-554408cd8622" providerId="ADAL" clId="{9D58E2E4-8051-47E1-880E-839EF975C2BE}" dt="2021-02-09T12:26:39.326" v="1868" actId="404"/>
          <ac:spMkLst>
            <pc:docMk/>
            <pc:sldMk cId="587447166" sldId="4202"/>
            <ac:spMk id="10" creationId="{2C1FD13A-7CC9-4EE6-9394-A9890B0B0E2E}"/>
          </ac:spMkLst>
        </pc:spChg>
      </pc:sldChg>
      <pc:sldChg chg="modSp mod">
        <pc:chgData name="Vorobtsov, Igor" userId="f5aeaeac-3d3e-4969-b829-554408cd8622" providerId="ADAL" clId="{9D58E2E4-8051-47E1-880E-839EF975C2BE}" dt="2021-02-05T17:59:35.422" v="1433" actId="113"/>
        <pc:sldMkLst>
          <pc:docMk/>
          <pc:sldMk cId="2658794817" sldId="2103812170"/>
        </pc:sldMkLst>
        <pc:spChg chg="mod">
          <ac:chgData name="Vorobtsov, Igor" userId="f5aeaeac-3d3e-4969-b829-554408cd8622" providerId="ADAL" clId="{9D58E2E4-8051-47E1-880E-839EF975C2BE}" dt="2021-02-05T17:58:07.076" v="1401" actId="692"/>
          <ac:spMkLst>
            <pc:docMk/>
            <pc:sldMk cId="2658794817" sldId="2103812170"/>
            <ac:spMk id="4" creationId="{0BECDCD0-4D4C-4A24-AFCE-9DAF4755BF2A}"/>
          </ac:spMkLst>
        </pc:spChg>
        <pc:spChg chg="mod">
          <ac:chgData name="Vorobtsov, Igor" userId="f5aeaeac-3d3e-4969-b829-554408cd8622" providerId="ADAL" clId="{9D58E2E4-8051-47E1-880E-839EF975C2BE}" dt="2021-02-05T17:58:26.416" v="1413" actId="692"/>
          <ac:spMkLst>
            <pc:docMk/>
            <pc:sldMk cId="2658794817" sldId="2103812170"/>
            <ac:spMk id="6" creationId="{9BCC4F2D-6953-4955-8E01-3B9DA779D7AE}"/>
          </ac:spMkLst>
        </pc:spChg>
        <pc:spChg chg="mod">
          <ac:chgData name="Vorobtsov, Igor" userId="f5aeaeac-3d3e-4969-b829-554408cd8622" providerId="ADAL" clId="{9D58E2E4-8051-47E1-880E-839EF975C2BE}" dt="2021-02-05T17:58:22.058" v="1409" actId="692"/>
          <ac:spMkLst>
            <pc:docMk/>
            <pc:sldMk cId="2658794817" sldId="2103812170"/>
            <ac:spMk id="7" creationId="{07ED4DDB-50FF-46CF-A78A-A3801F68B8F2}"/>
          </ac:spMkLst>
        </pc:spChg>
        <pc:spChg chg="mod">
          <ac:chgData name="Vorobtsov, Igor" userId="f5aeaeac-3d3e-4969-b829-554408cd8622" providerId="ADAL" clId="{9D58E2E4-8051-47E1-880E-839EF975C2BE}" dt="2021-02-05T17:58:16.325" v="1405" actId="692"/>
          <ac:spMkLst>
            <pc:docMk/>
            <pc:sldMk cId="2658794817" sldId="2103812170"/>
            <ac:spMk id="8" creationId="{4106EDED-6DAE-4A10-8871-68C6CC9D7663}"/>
          </ac:spMkLst>
        </pc:spChg>
        <pc:spChg chg="mod">
          <ac:chgData name="Vorobtsov, Igor" userId="f5aeaeac-3d3e-4969-b829-554408cd8622" providerId="ADAL" clId="{9D58E2E4-8051-47E1-880E-839EF975C2BE}" dt="2021-02-05T17:59:13.097" v="1430" actId="113"/>
          <ac:spMkLst>
            <pc:docMk/>
            <pc:sldMk cId="2658794817" sldId="2103812170"/>
            <ac:spMk id="15" creationId="{B5DDE64C-93B8-4C09-9BCE-E555490E8AC1}"/>
          </ac:spMkLst>
        </pc:spChg>
        <pc:spChg chg="mod">
          <ac:chgData name="Vorobtsov, Igor" userId="f5aeaeac-3d3e-4969-b829-554408cd8622" providerId="ADAL" clId="{9D58E2E4-8051-47E1-880E-839EF975C2BE}" dt="2021-02-05T17:59:31.143" v="1432" actId="113"/>
          <ac:spMkLst>
            <pc:docMk/>
            <pc:sldMk cId="2658794817" sldId="2103812170"/>
            <ac:spMk id="17" creationId="{99DC0196-8591-4CD8-92C8-41D9FE089D20}"/>
          </ac:spMkLst>
        </pc:spChg>
        <pc:spChg chg="mod">
          <ac:chgData name="Vorobtsov, Igor" userId="f5aeaeac-3d3e-4969-b829-554408cd8622" providerId="ADAL" clId="{9D58E2E4-8051-47E1-880E-839EF975C2BE}" dt="2021-02-05T17:59:35.422" v="1433" actId="113"/>
          <ac:spMkLst>
            <pc:docMk/>
            <pc:sldMk cId="2658794817" sldId="2103812170"/>
            <ac:spMk id="18" creationId="{7C773FC1-5F44-47F5-A520-6DC64CFB898F}"/>
          </ac:spMkLst>
        </pc:spChg>
        <pc:spChg chg="mod">
          <ac:chgData name="Vorobtsov, Igor" userId="f5aeaeac-3d3e-4969-b829-554408cd8622" providerId="ADAL" clId="{9D58E2E4-8051-47E1-880E-839EF975C2BE}" dt="2021-02-05T17:59:09.533" v="1429" actId="113"/>
          <ac:spMkLst>
            <pc:docMk/>
            <pc:sldMk cId="2658794817" sldId="2103812170"/>
            <ac:spMk id="19" creationId="{5B876CF2-49E8-4436-9958-2ABB86A8094F}"/>
          </ac:spMkLst>
        </pc:spChg>
        <pc:spChg chg="mod">
          <ac:chgData name="Vorobtsov, Igor" userId="f5aeaeac-3d3e-4969-b829-554408cd8622" providerId="ADAL" clId="{9D58E2E4-8051-47E1-880E-839EF975C2BE}" dt="2021-02-05T17:59:25.366" v="1431" actId="113"/>
          <ac:spMkLst>
            <pc:docMk/>
            <pc:sldMk cId="2658794817" sldId="2103812170"/>
            <ac:spMk id="21" creationId="{CBA07EB0-3EB6-4205-B48E-1B1FFA1C2E77}"/>
          </ac:spMkLst>
        </pc:spChg>
        <pc:cxnChg chg="mod">
          <ac:chgData name="Vorobtsov, Igor" userId="f5aeaeac-3d3e-4969-b829-554408cd8622" providerId="ADAL" clId="{9D58E2E4-8051-47E1-880E-839EF975C2BE}" dt="2021-02-05T17:58:55.463" v="1425" actId="692"/>
          <ac:cxnSpMkLst>
            <pc:docMk/>
            <pc:sldMk cId="2658794817" sldId="2103812170"/>
            <ac:cxnSpMk id="10" creationId="{95B968D4-5FE5-44B0-88F3-D543ED3A7B9C}"/>
          </ac:cxnSpMkLst>
        </pc:cxnChg>
        <pc:cxnChg chg="mod">
          <ac:chgData name="Vorobtsov, Igor" userId="f5aeaeac-3d3e-4969-b829-554408cd8622" providerId="ADAL" clId="{9D58E2E4-8051-47E1-880E-839EF975C2BE}" dt="2021-02-05T17:58:48.971" v="1422" actId="692"/>
          <ac:cxnSpMkLst>
            <pc:docMk/>
            <pc:sldMk cId="2658794817" sldId="2103812170"/>
            <ac:cxnSpMk id="11" creationId="{32EE9782-9D0F-4CB3-9810-B7E5C1C8A529}"/>
          </ac:cxnSpMkLst>
        </pc:cxnChg>
        <pc:cxnChg chg="mod">
          <ac:chgData name="Vorobtsov, Igor" userId="f5aeaeac-3d3e-4969-b829-554408cd8622" providerId="ADAL" clId="{9D58E2E4-8051-47E1-880E-839EF975C2BE}" dt="2021-02-05T17:58:58.847" v="1428" actId="692"/>
          <ac:cxnSpMkLst>
            <pc:docMk/>
            <pc:sldMk cId="2658794817" sldId="2103812170"/>
            <ac:cxnSpMk id="12" creationId="{49E7CC7B-564E-4668-89CF-A3F95670E167}"/>
          </ac:cxnSpMkLst>
        </pc:cxnChg>
        <pc:cxnChg chg="mod">
          <ac:chgData name="Vorobtsov, Igor" userId="f5aeaeac-3d3e-4969-b829-554408cd8622" providerId="ADAL" clId="{9D58E2E4-8051-47E1-880E-839EF975C2BE}" dt="2021-02-05T17:58:35.705" v="1416" actId="692"/>
          <ac:cxnSpMkLst>
            <pc:docMk/>
            <pc:sldMk cId="2658794817" sldId="2103812170"/>
            <ac:cxnSpMk id="16" creationId="{F7A724F6-3438-4AF0-A413-F8FF4F18FE55}"/>
          </ac:cxnSpMkLst>
        </pc:cxnChg>
        <pc:cxnChg chg="mod">
          <ac:chgData name="Vorobtsov, Igor" userId="f5aeaeac-3d3e-4969-b829-554408cd8622" providerId="ADAL" clId="{9D58E2E4-8051-47E1-880E-839EF975C2BE}" dt="2021-02-05T17:58:43.665" v="1419" actId="692"/>
          <ac:cxnSpMkLst>
            <pc:docMk/>
            <pc:sldMk cId="2658794817" sldId="2103812170"/>
            <ac:cxnSpMk id="20" creationId="{88992FC4-0408-4539-9B37-E82817D472C4}"/>
          </ac:cxnSpMkLst>
        </pc:cxnChg>
      </pc:sldChg>
      <pc:sldChg chg="ord">
        <pc:chgData name="Vorobtsov, Igor" userId="f5aeaeac-3d3e-4969-b829-554408cd8622" providerId="ADAL" clId="{9D58E2E4-8051-47E1-880E-839EF975C2BE}" dt="2021-02-09T12:17:06.942" v="1732"/>
        <pc:sldMkLst>
          <pc:docMk/>
          <pc:sldMk cId="2072989094" sldId="2103813362"/>
        </pc:sldMkLst>
      </pc:sldChg>
      <pc:sldChg chg="modSp">
        <pc:chgData name="Vorobtsov, Igor" userId="f5aeaeac-3d3e-4969-b829-554408cd8622" providerId="ADAL" clId="{9D58E2E4-8051-47E1-880E-839EF975C2BE}" dt="2021-02-09T12:39:32.169" v="1972" actId="207"/>
        <pc:sldMkLst>
          <pc:docMk/>
          <pc:sldMk cId="3504744197" sldId="2103813381"/>
        </pc:sldMkLst>
        <pc:spChg chg="mod">
          <ac:chgData name="Vorobtsov, Igor" userId="f5aeaeac-3d3e-4969-b829-554408cd8622" providerId="ADAL" clId="{9D58E2E4-8051-47E1-880E-839EF975C2BE}" dt="2021-02-09T12:39:32.169" v="1972" actId="207"/>
          <ac:spMkLst>
            <pc:docMk/>
            <pc:sldMk cId="3504744197" sldId="2103813381"/>
            <ac:spMk id="3" creationId="{00000000-0000-0000-0000-000000000000}"/>
          </ac:spMkLst>
        </pc:spChg>
      </pc:sldChg>
      <pc:sldChg chg="modSp mod">
        <pc:chgData name="Vorobtsov, Igor" userId="f5aeaeac-3d3e-4969-b829-554408cd8622" providerId="ADAL" clId="{9D58E2E4-8051-47E1-880E-839EF975C2BE}" dt="2021-02-09T12:14:02.624" v="1717" actId="20577"/>
        <pc:sldMkLst>
          <pc:docMk/>
          <pc:sldMk cId="3312696949" sldId="2103813384"/>
        </pc:sldMkLst>
        <pc:spChg chg="mod">
          <ac:chgData name="Vorobtsov, Igor" userId="f5aeaeac-3d3e-4969-b829-554408cd8622" providerId="ADAL" clId="{9D58E2E4-8051-47E1-880E-839EF975C2BE}" dt="2021-02-09T12:14:02.624" v="1717" actId="20577"/>
          <ac:spMkLst>
            <pc:docMk/>
            <pc:sldMk cId="3312696949" sldId="2103813384"/>
            <ac:spMk id="3" creationId="{1E8BA31D-0AA8-D54E-B634-EBC68881B8F3}"/>
          </ac:spMkLst>
        </pc:spChg>
      </pc:sldChg>
      <pc:sldChg chg="modSp mod">
        <pc:chgData name="Vorobtsov, Igor" userId="f5aeaeac-3d3e-4969-b829-554408cd8622" providerId="ADAL" clId="{9D58E2E4-8051-47E1-880E-839EF975C2BE}" dt="2021-02-08T19:11:05.570" v="1683" actId="6549"/>
        <pc:sldMkLst>
          <pc:docMk/>
          <pc:sldMk cId="751317107" sldId="2103813385"/>
        </pc:sldMkLst>
        <pc:spChg chg="mod">
          <ac:chgData name="Vorobtsov, Igor" userId="f5aeaeac-3d3e-4969-b829-554408cd8622" providerId="ADAL" clId="{9D58E2E4-8051-47E1-880E-839EF975C2BE}" dt="2021-02-08T19:11:05.570" v="1683" actId="6549"/>
          <ac:spMkLst>
            <pc:docMk/>
            <pc:sldMk cId="751317107" sldId="2103813385"/>
            <ac:spMk id="3" creationId="{5189B4EE-3426-44C4-B67F-3E8195446D17}"/>
          </ac:spMkLst>
        </pc:spChg>
      </pc:sldChg>
      <pc:sldChg chg="addSp delSp modSp mod">
        <pc:chgData name="Vorobtsov, Igor" userId="f5aeaeac-3d3e-4969-b829-554408cd8622" providerId="ADAL" clId="{9D58E2E4-8051-47E1-880E-839EF975C2BE}" dt="2021-02-10T15:47:16.604" v="2309" actId="1076"/>
        <pc:sldMkLst>
          <pc:docMk/>
          <pc:sldMk cId="1704003155" sldId="2103813419"/>
        </pc:sldMkLst>
        <pc:spChg chg="add del mod">
          <ac:chgData name="Vorobtsov, Igor" userId="f5aeaeac-3d3e-4969-b829-554408cd8622" providerId="ADAL" clId="{9D58E2E4-8051-47E1-880E-839EF975C2BE}" dt="2021-02-09T12:16:26.562" v="1729"/>
          <ac:spMkLst>
            <pc:docMk/>
            <pc:sldMk cId="1704003155" sldId="2103813419"/>
            <ac:spMk id="2" creationId="{83066E25-0874-45B5-8B46-F6A9643154DF}"/>
          </ac:spMkLst>
        </pc:spChg>
        <pc:spChg chg="add del mod">
          <ac:chgData name="Vorobtsov, Igor" userId="f5aeaeac-3d3e-4969-b829-554408cd8622" providerId="ADAL" clId="{9D58E2E4-8051-47E1-880E-839EF975C2BE}" dt="2021-02-10T15:47:00.435" v="2302" actId="478"/>
          <ac:spMkLst>
            <pc:docMk/>
            <pc:sldMk cId="1704003155" sldId="2103813419"/>
            <ac:spMk id="2" creationId="{8B9705AD-3453-41B7-8A47-73C25B024B5F}"/>
          </ac:spMkLst>
        </pc:spChg>
        <pc:spChg chg="add del mod">
          <ac:chgData name="Vorobtsov, Igor" userId="f5aeaeac-3d3e-4969-b829-554408cd8622" providerId="ADAL" clId="{9D58E2E4-8051-47E1-880E-839EF975C2BE}" dt="2021-02-10T15:47:16.604" v="2309" actId="1076"/>
          <ac:spMkLst>
            <pc:docMk/>
            <pc:sldMk cId="1704003155" sldId="2103813419"/>
            <ac:spMk id="8" creationId="{43893754-E71C-4B0F-B9FB-D25515A3053B}"/>
          </ac:spMkLst>
        </pc:spChg>
        <pc:spChg chg="mod">
          <ac:chgData name="Vorobtsov, Igor" userId="f5aeaeac-3d3e-4969-b829-554408cd8622" providerId="ADAL" clId="{9D58E2E4-8051-47E1-880E-839EF975C2BE}" dt="2021-02-09T12:16:19.168" v="1723" actId="2711"/>
          <ac:spMkLst>
            <pc:docMk/>
            <pc:sldMk cId="1704003155" sldId="2103813419"/>
            <ac:spMk id="12" creationId="{4684B582-F7FB-4F7A-9738-5B4AD9A1449D}"/>
          </ac:spMkLst>
        </pc:spChg>
      </pc:sldChg>
      <pc:sldChg chg="addSp delSp modSp add mod modTransition">
        <pc:chgData name="Vorobtsov, Igor" userId="f5aeaeac-3d3e-4969-b829-554408cd8622" providerId="ADAL" clId="{9D58E2E4-8051-47E1-880E-839EF975C2BE}" dt="2021-02-17T10:26:59.826" v="2584" actId="6549"/>
        <pc:sldMkLst>
          <pc:docMk/>
          <pc:sldMk cId="689612659" sldId="2103813420"/>
        </pc:sldMkLst>
        <pc:spChg chg="del mod">
          <ac:chgData name="Vorobtsov, Igor" userId="f5aeaeac-3d3e-4969-b829-554408cd8622" providerId="ADAL" clId="{9D58E2E4-8051-47E1-880E-839EF975C2BE}" dt="2021-02-09T12:48:28.164" v="2011"/>
          <ac:spMkLst>
            <pc:docMk/>
            <pc:sldMk cId="689612659" sldId="2103813420"/>
            <ac:spMk id="2" creationId="{4DBD87EB-2455-452E-AEF8-9EAE21B8A277}"/>
          </ac:spMkLst>
        </pc:spChg>
        <pc:spChg chg="add del mod">
          <ac:chgData name="Vorobtsov, Igor" userId="f5aeaeac-3d3e-4969-b829-554408cd8622" providerId="ADAL" clId="{9D58E2E4-8051-47E1-880E-839EF975C2BE}" dt="2021-02-09T12:48:07.916" v="2004"/>
          <ac:spMkLst>
            <pc:docMk/>
            <pc:sldMk cId="689612659" sldId="2103813420"/>
            <ac:spMk id="3" creationId="{A7A50DEF-DD09-460A-A3C6-583DEF14C238}"/>
          </ac:spMkLst>
        </pc:spChg>
        <pc:spChg chg="add mod">
          <ac:chgData name="Vorobtsov, Igor" userId="f5aeaeac-3d3e-4969-b829-554408cd8622" providerId="ADAL" clId="{9D58E2E4-8051-47E1-880E-839EF975C2BE}" dt="2021-02-09T12:48:39.344" v="2013" actId="1076"/>
          <ac:spMkLst>
            <pc:docMk/>
            <pc:sldMk cId="689612659" sldId="2103813420"/>
            <ac:spMk id="4" creationId="{AB2341EB-4D8E-487D-94EC-08B4CF56635E}"/>
          </ac:spMkLst>
        </pc:spChg>
        <pc:spChg chg="add del mod">
          <ac:chgData name="Vorobtsov, Igor" userId="f5aeaeac-3d3e-4969-b829-554408cd8622" providerId="ADAL" clId="{9D58E2E4-8051-47E1-880E-839EF975C2BE}" dt="2021-02-09T12:48:23.055" v="2010"/>
          <ac:spMkLst>
            <pc:docMk/>
            <pc:sldMk cId="689612659" sldId="2103813420"/>
            <ac:spMk id="5" creationId="{C67D49DE-ECAD-4A59-8B18-983E8011A96A}"/>
          </ac:spMkLst>
        </pc:spChg>
        <pc:spChg chg="del mod">
          <ac:chgData name="Vorobtsov, Igor" userId="f5aeaeac-3d3e-4969-b829-554408cd8622" providerId="ADAL" clId="{9D58E2E4-8051-47E1-880E-839EF975C2BE}" dt="2021-02-09T12:48:07.916" v="2004"/>
          <ac:spMkLst>
            <pc:docMk/>
            <pc:sldMk cId="689612659" sldId="2103813420"/>
            <ac:spMk id="6" creationId="{AA4E5FFB-59DF-4E92-A926-B468160703C2}"/>
          </ac:spMkLst>
        </pc:spChg>
        <pc:spChg chg="mod">
          <ac:chgData name="Vorobtsov, Igor" userId="f5aeaeac-3d3e-4969-b829-554408cd8622" providerId="ADAL" clId="{9D58E2E4-8051-47E1-880E-839EF975C2BE}" dt="2021-02-09T13:55:53.004" v="2228" actId="404"/>
          <ac:spMkLst>
            <pc:docMk/>
            <pc:sldMk cId="689612659" sldId="2103813420"/>
            <ac:spMk id="7" creationId="{0BF173C6-DB63-4CC7-815F-1C6D80DC80F1}"/>
          </ac:spMkLst>
        </pc:spChg>
        <pc:spChg chg="mod">
          <ac:chgData name="Vorobtsov, Igor" userId="f5aeaeac-3d3e-4969-b829-554408cd8622" providerId="ADAL" clId="{9D58E2E4-8051-47E1-880E-839EF975C2BE}" dt="2021-02-09T12:49:13.338" v="2019" actId="2711"/>
          <ac:spMkLst>
            <pc:docMk/>
            <pc:sldMk cId="689612659" sldId="2103813420"/>
            <ac:spMk id="8" creationId="{602DFD80-88AC-4CE4-9C11-D1391DBF31B9}"/>
          </ac:spMkLst>
        </pc:spChg>
        <pc:spChg chg="mod">
          <ac:chgData name="Vorobtsov, Igor" userId="f5aeaeac-3d3e-4969-b829-554408cd8622" providerId="ADAL" clId="{9D58E2E4-8051-47E1-880E-839EF975C2BE}" dt="2021-02-17T10:26:59.826" v="2584" actId="6549"/>
          <ac:spMkLst>
            <pc:docMk/>
            <pc:sldMk cId="689612659" sldId="2103813420"/>
            <ac:spMk id="10" creationId="{2173A27D-A381-4629-AE27-0977BB37EDEC}"/>
          </ac:spMkLst>
        </pc:spChg>
        <pc:spChg chg="add del mod">
          <ac:chgData name="Vorobtsov, Igor" userId="f5aeaeac-3d3e-4969-b829-554408cd8622" providerId="ADAL" clId="{9D58E2E4-8051-47E1-880E-839EF975C2BE}" dt="2021-02-09T12:48:28.164" v="2011"/>
          <ac:spMkLst>
            <pc:docMk/>
            <pc:sldMk cId="689612659" sldId="2103813420"/>
            <ac:spMk id="11" creationId="{1707EFE6-C4A1-4F57-9B71-61B3F02D9B6F}"/>
          </ac:spMkLst>
        </pc:spChg>
        <pc:spChg chg="add del mod">
          <ac:chgData name="Vorobtsov, Igor" userId="f5aeaeac-3d3e-4969-b829-554408cd8622" providerId="ADAL" clId="{9D58E2E4-8051-47E1-880E-839EF975C2BE}" dt="2021-02-09T12:48:35.607" v="2012" actId="478"/>
          <ac:spMkLst>
            <pc:docMk/>
            <pc:sldMk cId="689612659" sldId="2103813420"/>
            <ac:spMk id="12" creationId="{507643E5-98E9-49A3-9849-07A3153C9536}"/>
          </ac:spMkLst>
        </pc:spChg>
        <pc:grpChg chg="mod">
          <ac:chgData name="Vorobtsov, Igor" userId="f5aeaeac-3d3e-4969-b829-554408cd8622" providerId="ADAL" clId="{9D58E2E4-8051-47E1-880E-839EF975C2BE}" dt="2021-02-09T13:55:56.672" v="2229" actId="1076"/>
          <ac:grpSpMkLst>
            <pc:docMk/>
            <pc:sldMk cId="689612659" sldId="2103813420"/>
            <ac:grpSpMk id="9" creationId="{9525AED0-B92C-4C19-9DA9-719CE75CC3DB}"/>
          </ac:grpSpMkLst>
        </pc:grpChg>
      </pc:sldChg>
      <pc:sldChg chg="addSp delSp modSp mod">
        <pc:chgData name="Vorobtsov, Igor" userId="f5aeaeac-3d3e-4969-b829-554408cd8622" providerId="ADAL" clId="{9D58E2E4-8051-47E1-880E-839EF975C2BE}" dt="2021-02-09T12:40:00.729" v="1975" actId="207"/>
        <pc:sldMkLst>
          <pc:docMk/>
          <pc:sldMk cId="1391716537" sldId="2103813456"/>
        </pc:sldMkLst>
        <pc:spChg chg="mod">
          <ac:chgData name="Vorobtsov, Igor" userId="f5aeaeac-3d3e-4969-b829-554408cd8622" providerId="ADAL" clId="{9D58E2E4-8051-47E1-880E-839EF975C2BE}" dt="2021-02-09T12:40:00.729" v="1975" actId="207"/>
          <ac:spMkLst>
            <pc:docMk/>
            <pc:sldMk cId="1391716537" sldId="2103813456"/>
            <ac:spMk id="8" creationId="{D6E2993A-209D-421D-A2FD-A519C12FA934}"/>
          </ac:spMkLst>
        </pc:spChg>
        <pc:spChg chg="mod">
          <ac:chgData name="Vorobtsov, Igor" userId="f5aeaeac-3d3e-4969-b829-554408cd8622" providerId="ADAL" clId="{9D58E2E4-8051-47E1-880E-839EF975C2BE}" dt="2021-02-08T15:58:44.708" v="1537" actId="1076"/>
          <ac:spMkLst>
            <pc:docMk/>
            <pc:sldMk cId="1391716537" sldId="2103813456"/>
            <ac:spMk id="11" creationId="{6CB35BDE-8F03-4CB3-AB11-BFB83EBD42C9}"/>
          </ac:spMkLst>
        </pc:spChg>
        <pc:spChg chg="add del">
          <ac:chgData name="Vorobtsov, Igor" userId="f5aeaeac-3d3e-4969-b829-554408cd8622" providerId="ADAL" clId="{9D58E2E4-8051-47E1-880E-839EF975C2BE}" dt="2021-02-02T14:32:02.880" v="15" actId="478"/>
          <ac:spMkLst>
            <pc:docMk/>
            <pc:sldMk cId="1391716537" sldId="2103813456"/>
            <ac:spMk id="16" creationId="{C340123A-349D-4D88-BA07-AAE779D05B7E}"/>
          </ac:spMkLst>
        </pc:spChg>
      </pc:sldChg>
      <pc:sldChg chg="modSp add del mod">
        <pc:chgData name="Vorobtsov, Igor" userId="f5aeaeac-3d3e-4969-b829-554408cd8622" providerId="ADAL" clId="{9D58E2E4-8051-47E1-880E-839EF975C2BE}" dt="2021-02-09T12:42:27.237" v="1987" actId="2711"/>
        <pc:sldMkLst>
          <pc:docMk/>
          <pc:sldMk cId="1605138361" sldId="2103813486"/>
        </pc:sldMkLst>
        <pc:spChg chg="mod">
          <ac:chgData name="Vorobtsov, Igor" userId="f5aeaeac-3d3e-4969-b829-554408cd8622" providerId="ADAL" clId="{9D58E2E4-8051-47E1-880E-839EF975C2BE}" dt="2021-02-09T12:42:27.237" v="1987" actId="2711"/>
          <ac:spMkLst>
            <pc:docMk/>
            <pc:sldMk cId="1605138361" sldId="2103813486"/>
            <ac:spMk id="3" creationId="{0E603ACD-77BA-4642-B76C-379C85FA3675}"/>
          </ac:spMkLst>
        </pc:spChg>
      </pc:sldChg>
      <pc:sldChg chg="modSp mod">
        <pc:chgData name="Vorobtsov, Igor" userId="f5aeaeac-3d3e-4969-b829-554408cd8622" providerId="ADAL" clId="{9D58E2E4-8051-47E1-880E-839EF975C2BE}" dt="2021-02-11T11:31:52.620" v="2461" actId="20577"/>
        <pc:sldMkLst>
          <pc:docMk/>
          <pc:sldMk cId="1308115930" sldId="2103813642"/>
        </pc:sldMkLst>
        <pc:spChg chg="mod">
          <ac:chgData name="Vorobtsov, Igor" userId="f5aeaeac-3d3e-4969-b829-554408cd8622" providerId="ADAL" clId="{9D58E2E4-8051-47E1-880E-839EF975C2BE}" dt="2021-02-11T11:31:52.620" v="2461" actId="20577"/>
          <ac:spMkLst>
            <pc:docMk/>
            <pc:sldMk cId="1308115930" sldId="2103813642"/>
            <ac:spMk id="7" creationId="{A9D0EDFF-0967-4C31-B804-BED9D3B05DC5}"/>
          </ac:spMkLst>
        </pc:spChg>
      </pc:sldChg>
      <pc:sldChg chg="addSp modSp mod modAnim">
        <pc:chgData name="Vorobtsov, Igor" userId="f5aeaeac-3d3e-4969-b829-554408cd8622" providerId="ADAL" clId="{9D58E2E4-8051-47E1-880E-839EF975C2BE}" dt="2021-02-09T12:21:46.933" v="1812" actId="20577"/>
        <pc:sldMkLst>
          <pc:docMk/>
          <pc:sldMk cId="777137493" sldId="2103813644"/>
        </pc:sldMkLst>
        <pc:spChg chg="mod">
          <ac:chgData name="Vorobtsov, Igor" userId="f5aeaeac-3d3e-4969-b829-554408cd8622" providerId="ADAL" clId="{9D58E2E4-8051-47E1-880E-839EF975C2BE}" dt="2021-02-09T12:21:46.933" v="1812" actId="20577"/>
          <ac:spMkLst>
            <pc:docMk/>
            <pc:sldMk cId="777137493" sldId="2103813644"/>
            <ac:spMk id="9" creationId="{7AC71F1C-1050-4268-B154-8F6D6E1E4166}"/>
          </ac:spMkLst>
        </pc:spChg>
        <pc:spChg chg="add mod">
          <ac:chgData name="Vorobtsov, Igor" userId="f5aeaeac-3d3e-4969-b829-554408cd8622" providerId="ADAL" clId="{9D58E2E4-8051-47E1-880E-839EF975C2BE}" dt="2021-02-08T18:28:53.031" v="1594" actId="1076"/>
          <ac:spMkLst>
            <pc:docMk/>
            <pc:sldMk cId="777137493" sldId="2103813644"/>
            <ac:spMk id="15" creationId="{1FDAE90A-0AD3-4AD2-AD74-2794DC8F01EA}"/>
          </ac:spMkLst>
        </pc:spChg>
        <pc:spChg chg="add mod">
          <ac:chgData name="Vorobtsov, Igor" userId="f5aeaeac-3d3e-4969-b829-554408cd8622" providerId="ADAL" clId="{9D58E2E4-8051-47E1-880E-839EF975C2BE}" dt="2021-02-08T18:29:41.206" v="1601" actId="14100"/>
          <ac:spMkLst>
            <pc:docMk/>
            <pc:sldMk cId="777137493" sldId="2103813644"/>
            <ac:spMk id="16" creationId="{6320BE5A-AE64-4F64-90E9-88A64A400019}"/>
          </ac:spMkLst>
        </pc:spChg>
      </pc:sldChg>
      <pc:sldChg chg="modSp mod">
        <pc:chgData name="Vorobtsov, Igor" userId="f5aeaeac-3d3e-4969-b829-554408cd8622" providerId="ADAL" clId="{9D58E2E4-8051-47E1-880E-839EF975C2BE}" dt="2021-02-09T12:15:48.743" v="1720" actId="2711"/>
        <pc:sldMkLst>
          <pc:docMk/>
          <pc:sldMk cId="3969914092" sldId="2103813651"/>
        </pc:sldMkLst>
        <pc:spChg chg="mod">
          <ac:chgData name="Vorobtsov, Igor" userId="f5aeaeac-3d3e-4969-b829-554408cd8622" providerId="ADAL" clId="{9D58E2E4-8051-47E1-880E-839EF975C2BE}" dt="2021-02-09T12:15:41.613" v="1719" actId="2711"/>
          <ac:spMkLst>
            <pc:docMk/>
            <pc:sldMk cId="3969914092" sldId="2103813651"/>
            <ac:spMk id="3" creationId="{F275A32F-9F96-48E0-B4A0-5DBF66DCE5F1}"/>
          </ac:spMkLst>
        </pc:spChg>
        <pc:spChg chg="mod">
          <ac:chgData name="Vorobtsov, Igor" userId="f5aeaeac-3d3e-4969-b829-554408cd8622" providerId="ADAL" clId="{9D58E2E4-8051-47E1-880E-839EF975C2BE}" dt="2021-02-09T12:15:48.743" v="1720" actId="2711"/>
          <ac:spMkLst>
            <pc:docMk/>
            <pc:sldMk cId="3969914092" sldId="2103813651"/>
            <ac:spMk id="6" creationId="{34A20A00-14C6-4067-8E06-5977607D5CC2}"/>
          </ac:spMkLst>
        </pc:spChg>
        <pc:spChg chg="mod">
          <ac:chgData name="Vorobtsov, Igor" userId="f5aeaeac-3d3e-4969-b829-554408cd8622" providerId="ADAL" clId="{9D58E2E4-8051-47E1-880E-839EF975C2BE}" dt="2021-02-09T12:15:35.817" v="1718" actId="2711"/>
          <ac:spMkLst>
            <pc:docMk/>
            <pc:sldMk cId="3969914092" sldId="2103813651"/>
            <ac:spMk id="7" creationId="{CBE4858D-1D20-4E25-982D-534AC1DD001A}"/>
          </ac:spMkLst>
        </pc:spChg>
      </pc:sldChg>
      <pc:sldChg chg="del">
        <pc:chgData name="Vorobtsov, Igor" userId="f5aeaeac-3d3e-4969-b829-554408cd8622" providerId="ADAL" clId="{9D58E2E4-8051-47E1-880E-839EF975C2BE}" dt="2021-02-05T17:17:46.389" v="1389" actId="47"/>
        <pc:sldMkLst>
          <pc:docMk/>
          <pc:sldMk cId="2552732706" sldId="2103813652"/>
        </pc:sldMkLst>
      </pc:sldChg>
      <pc:sldChg chg="modSp add mod">
        <pc:chgData name="Vorobtsov, Igor" userId="f5aeaeac-3d3e-4969-b829-554408cd8622" providerId="ADAL" clId="{9D58E2E4-8051-47E1-880E-839EF975C2BE}" dt="2021-02-09T12:40:59.422" v="1983" actId="113"/>
        <pc:sldMkLst>
          <pc:docMk/>
          <pc:sldMk cId="90584355" sldId="2103813682"/>
        </pc:sldMkLst>
        <pc:spChg chg="mod">
          <ac:chgData name="Vorobtsov, Igor" userId="f5aeaeac-3d3e-4969-b829-554408cd8622" providerId="ADAL" clId="{9D58E2E4-8051-47E1-880E-839EF975C2BE}" dt="2021-02-09T12:12:40.179" v="1688" actId="1076"/>
          <ac:spMkLst>
            <pc:docMk/>
            <pc:sldMk cId="90584355" sldId="2103813682"/>
            <ac:spMk id="2" creationId="{8D7455B7-C9E5-6147-B583-3617EDB0A47D}"/>
          </ac:spMkLst>
        </pc:spChg>
        <pc:spChg chg="mod">
          <ac:chgData name="Vorobtsov, Igor" userId="f5aeaeac-3d3e-4969-b829-554408cd8622" providerId="ADAL" clId="{9D58E2E4-8051-47E1-880E-839EF975C2BE}" dt="2021-02-09T12:40:59.422" v="1983" actId="113"/>
          <ac:spMkLst>
            <pc:docMk/>
            <pc:sldMk cId="90584355" sldId="2103813682"/>
            <ac:spMk id="3" creationId="{8EB19620-8DCC-2249-A4DF-61CED7111377}"/>
          </ac:spMkLst>
        </pc:spChg>
      </pc:sldChg>
      <pc:sldChg chg="modSp mod">
        <pc:chgData name="Vorobtsov, Igor" userId="f5aeaeac-3d3e-4969-b829-554408cd8622" providerId="ADAL" clId="{9D58E2E4-8051-47E1-880E-839EF975C2BE}" dt="2021-02-09T12:40:39.927" v="1982" actId="113"/>
        <pc:sldMkLst>
          <pc:docMk/>
          <pc:sldMk cId="3047372046" sldId="2144327676"/>
        </pc:sldMkLst>
        <pc:spChg chg="mod">
          <ac:chgData name="Vorobtsov, Igor" userId="f5aeaeac-3d3e-4969-b829-554408cd8622" providerId="ADAL" clId="{9D58E2E4-8051-47E1-880E-839EF975C2BE}" dt="2021-02-09T12:16:01.719" v="1721" actId="2711"/>
          <ac:spMkLst>
            <pc:docMk/>
            <pc:sldMk cId="3047372046" sldId="2144327676"/>
            <ac:spMk id="5" creationId="{AA116BF4-F16F-48F8-A21A-D7BBBB45352E}"/>
          </ac:spMkLst>
        </pc:spChg>
        <pc:spChg chg="mod">
          <ac:chgData name="Vorobtsov, Igor" userId="f5aeaeac-3d3e-4969-b829-554408cd8622" providerId="ADAL" clId="{9D58E2E4-8051-47E1-880E-839EF975C2BE}" dt="2021-02-09T12:40:39.927" v="1982" actId="113"/>
          <ac:spMkLst>
            <pc:docMk/>
            <pc:sldMk cId="3047372046" sldId="2144327676"/>
            <ac:spMk id="8" creationId="{D6E2993A-209D-421D-A2FD-A519C12FA934}"/>
          </ac:spMkLst>
        </pc:spChg>
        <pc:spChg chg="mod">
          <ac:chgData name="Vorobtsov, Igor" userId="f5aeaeac-3d3e-4969-b829-554408cd8622" providerId="ADAL" clId="{9D58E2E4-8051-47E1-880E-839EF975C2BE}" dt="2021-02-08T15:58:38.086" v="1536" actId="255"/>
          <ac:spMkLst>
            <pc:docMk/>
            <pc:sldMk cId="3047372046" sldId="2144327676"/>
            <ac:spMk id="20" creationId="{66BCC6A4-DC0F-4BB1-9789-ACCDE7231F12}"/>
          </ac:spMkLst>
        </pc:spChg>
      </pc:sldChg>
      <pc:sldChg chg="addSp modSp mod">
        <pc:chgData name="Vorobtsov, Igor" userId="f5aeaeac-3d3e-4969-b829-554408cd8622" providerId="ADAL" clId="{9D58E2E4-8051-47E1-880E-839EF975C2BE}" dt="2021-02-09T15:12:21.802" v="2266" actId="1076"/>
        <pc:sldMkLst>
          <pc:docMk/>
          <pc:sldMk cId="900783672" sldId="2144327686"/>
        </pc:sldMkLst>
        <pc:spChg chg="add mod">
          <ac:chgData name="Vorobtsov, Igor" userId="f5aeaeac-3d3e-4969-b829-554408cd8622" providerId="ADAL" clId="{9D58E2E4-8051-47E1-880E-839EF975C2BE}" dt="2021-02-09T15:11:50.642" v="2253" actId="1076"/>
          <ac:spMkLst>
            <pc:docMk/>
            <pc:sldMk cId="900783672" sldId="2144327686"/>
            <ac:spMk id="2" creationId="{BE0F9009-03E4-46DA-889D-4AF33E742A95}"/>
          </ac:spMkLst>
        </pc:spChg>
        <pc:spChg chg="add mod">
          <ac:chgData name="Vorobtsov, Igor" userId="f5aeaeac-3d3e-4969-b829-554408cd8622" providerId="ADAL" clId="{9D58E2E4-8051-47E1-880E-839EF975C2BE}" dt="2021-02-09T15:12:21.802" v="2266" actId="1076"/>
          <ac:spMkLst>
            <pc:docMk/>
            <pc:sldMk cId="900783672" sldId="2144327686"/>
            <ac:spMk id="3" creationId="{464B8945-3837-4D6A-B747-FB8335B72912}"/>
          </ac:spMkLst>
        </pc:spChg>
      </pc:sldChg>
      <pc:sldChg chg="modSp mod">
        <pc:chgData name="Vorobtsov, Igor" userId="f5aeaeac-3d3e-4969-b829-554408cd8622" providerId="ADAL" clId="{9D58E2E4-8051-47E1-880E-839EF975C2BE}" dt="2021-02-10T12:03:45.226" v="2299" actId="6549"/>
        <pc:sldMkLst>
          <pc:docMk/>
          <pc:sldMk cId="127739320" sldId="2144327861"/>
        </pc:sldMkLst>
        <pc:spChg chg="mod">
          <ac:chgData name="Vorobtsov, Igor" userId="f5aeaeac-3d3e-4969-b829-554408cd8622" providerId="ADAL" clId="{9D58E2E4-8051-47E1-880E-839EF975C2BE}" dt="2021-02-10T12:03:26.991" v="2297" actId="1076"/>
          <ac:spMkLst>
            <pc:docMk/>
            <pc:sldMk cId="127739320" sldId="2144327861"/>
            <ac:spMk id="11" creationId="{25980FA5-5689-0247-840A-D2CD1B5204CA}"/>
          </ac:spMkLst>
        </pc:spChg>
        <pc:spChg chg="mod">
          <ac:chgData name="Vorobtsov, Igor" userId="f5aeaeac-3d3e-4969-b829-554408cd8622" providerId="ADAL" clId="{9D58E2E4-8051-47E1-880E-839EF975C2BE}" dt="2021-02-10T12:03:24.728" v="2296" actId="1076"/>
          <ac:spMkLst>
            <pc:docMk/>
            <pc:sldMk cId="127739320" sldId="2144327861"/>
            <ac:spMk id="16" creationId="{684113B2-04B5-4BB8-B237-A4A544A230E4}"/>
          </ac:spMkLst>
        </pc:spChg>
        <pc:spChg chg="mod">
          <ac:chgData name="Vorobtsov, Igor" userId="f5aeaeac-3d3e-4969-b829-554408cd8622" providerId="ADAL" clId="{9D58E2E4-8051-47E1-880E-839EF975C2BE}" dt="2021-02-10T12:03:45.226" v="2299" actId="6549"/>
          <ac:spMkLst>
            <pc:docMk/>
            <pc:sldMk cId="127739320" sldId="2144327861"/>
            <ac:spMk id="17" creationId="{F39C96EE-6A69-4454-BC5B-012DBD70BC5A}"/>
          </ac:spMkLst>
        </pc:spChg>
      </pc:sldChg>
      <pc:sldChg chg="modSp mod">
        <pc:chgData name="Vorobtsov, Igor" userId="f5aeaeac-3d3e-4969-b829-554408cd8622" providerId="ADAL" clId="{9D58E2E4-8051-47E1-880E-839EF975C2BE}" dt="2021-02-09T12:40:13.789" v="1978" actId="207"/>
        <pc:sldMkLst>
          <pc:docMk/>
          <pc:sldMk cId="3617752084" sldId="2144327862"/>
        </pc:sldMkLst>
        <pc:spChg chg="mod">
          <ac:chgData name="Vorobtsov, Igor" userId="f5aeaeac-3d3e-4969-b829-554408cd8622" providerId="ADAL" clId="{9D58E2E4-8051-47E1-880E-839EF975C2BE}" dt="2021-02-08T15:58:30.175" v="1535" actId="1038"/>
          <ac:spMkLst>
            <pc:docMk/>
            <pc:sldMk cId="3617752084" sldId="2144327862"/>
            <ac:spMk id="2" creationId="{BABEBC32-72F7-4158-9DF8-5AC240F45800}"/>
          </ac:spMkLst>
        </pc:spChg>
        <pc:spChg chg="mod">
          <ac:chgData name="Vorobtsov, Igor" userId="f5aeaeac-3d3e-4969-b829-554408cd8622" providerId="ADAL" clId="{9D58E2E4-8051-47E1-880E-839EF975C2BE}" dt="2021-02-09T12:40:09.466" v="1977" actId="207"/>
          <ac:spMkLst>
            <pc:docMk/>
            <pc:sldMk cId="3617752084" sldId="2144327862"/>
            <ac:spMk id="8" creationId="{D6E2993A-209D-421D-A2FD-A519C12FA934}"/>
          </ac:spMkLst>
        </pc:spChg>
        <pc:spChg chg="mod">
          <ac:chgData name="Vorobtsov, Igor" userId="f5aeaeac-3d3e-4969-b829-554408cd8622" providerId="ADAL" clId="{9D58E2E4-8051-47E1-880E-839EF975C2BE}" dt="2021-02-09T12:40:13.789" v="1978" actId="207"/>
          <ac:spMkLst>
            <pc:docMk/>
            <pc:sldMk cId="3617752084" sldId="2144327862"/>
            <ac:spMk id="29" creationId="{CD968C3D-458F-4176-8B11-39BBD7F56469}"/>
          </ac:spMkLst>
        </pc:spChg>
        <pc:spChg chg="mod">
          <ac:chgData name="Vorobtsov, Igor" userId="f5aeaeac-3d3e-4969-b829-554408cd8622" providerId="ADAL" clId="{9D58E2E4-8051-47E1-880E-839EF975C2BE}" dt="2021-02-09T12:16:10.448" v="1722" actId="2711"/>
          <ac:spMkLst>
            <pc:docMk/>
            <pc:sldMk cId="3617752084" sldId="2144327862"/>
            <ac:spMk id="30" creationId="{0C4BCBD8-543F-47F3-8C49-F1FF8AC3A2ED}"/>
          </ac:spMkLst>
        </pc:spChg>
      </pc:sldChg>
      <pc:sldChg chg="modSp mod">
        <pc:chgData name="Vorobtsov, Igor" userId="f5aeaeac-3d3e-4969-b829-554408cd8622" providerId="ADAL" clId="{9D58E2E4-8051-47E1-880E-839EF975C2BE}" dt="2021-02-08T18:29:22.159" v="1596" actId="1076"/>
        <pc:sldMkLst>
          <pc:docMk/>
          <pc:sldMk cId="2966612795" sldId="2144327868"/>
        </pc:sldMkLst>
        <pc:spChg chg="mod">
          <ac:chgData name="Vorobtsov, Igor" userId="f5aeaeac-3d3e-4969-b829-554408cd8622" providerId="ADAL" clId="{9D58E2E4-8051-47E1-880E-839EF975C2BE}" dt="2021-02-08T18:29:22.159" v="1596" actId="1076"/>
          <ac:spMkLst>
            <pc:docMk/>
            <pc:sldMk cId="2966612795" sldId="2144327868"/>
            <ac:spMk id="15" creationId="{93D527F9-98F5-427E-8575-C387742C2186}"/>
          </ac:spMkLst>
        </pc:spChg>
      </pc:sldChg>
      <pc:sldChg chg="addSp delSp modSp del mod">
        <pc:chgData name="Vorobtsov, Igor" userId="f5aeaeac-3d3e-4969-b829-554408cd8622" providerId="ADAL" clId="{9D58E2E4-8051-47E1-880E-839EF975C2BE}" dt="2021-02-09T12:39:03.895" v="1970" actId="2696"/>
        <pc:sldMkLst>
          <pc:docMk/>
          <pc:sldMk cId="2721559952" sldId="2144327869"/>
        </pc:sldMkLst>
        <pc:spChg chg="mod">
          <ac:chgData name="Vorobtsov, Igor" userId="f5aeaeac-3d3e-4969-b829-554408cd8622" providerId="ADAL" clId="{9D58E2E4-8051-47E1-880E-839EF975C2BE}" dt="2021-02-08T15:54:29.171" v="1510" actId="1076"/>
          <ac:spMkLst>
            <pc:docMk/>
            <pc:sldMk cId="2721559952" sldId="2144327869"/>
            <ac:spMk id="2" creationId="{00000000-0000-0000-0000-000000000000}"/>
          </ac:spMkLst>
        </pc:spChg>
        <pc:spChg chg="mod topLvl">
          <ac:chgData name="Vorobtsov, Igor" userId="f5aeaeac-3d3e-4969-b829-554408cd8622" providerId="ADAL" clId="{9D58E2E4-8051-47E1-880E-839EF975C2BE}" dt="2021-02-08T15:54:43.112" v="1513" actId="164"/>
          <ac:spMkLst>
            <pc:docMk/>
            <pc:sldMk cId="2721559952" sldId="2144327869"/>
            <ac:spMk id="33" creationId="{33D134E1-F0C9-49C0-ADA8-BDB3AE512368}"/>
          </ac:spMkLst>
        </pc:spChg>
        <pc:spChg chg="mod topLvl">
          <ac:chgData name="Vorobtsov, Igor" userId="f5aeaeac-3d3e-4969-b829-554408cd8622" providerId="ADAL" clId="{9D58E2E4-8051-47E1-880E-839EF975C2BE}" dt="2021-02-08T15:54:43.112" v="1513" actId="164"/>
          <ac:spMkLst>
            <pc:docMk/>
            <pc:sldMk cId="2721559952" sldId="2144327869"/>
            <ac:spMk id="34" creationId="{21ECA233-AC33-4419-8B5E-3882E40DD7FB}"/>
          </ac:spMkLst>
        </pc:spChg>
        <pc:spChg chg="mod topLvl">
          <ac:chgData name="Vorobtsov, Igor" userId="f5aeaeac-3d3e-4969-b829-554408cd8622" providerId="ADAL" clId="{9D58E2E4-8051-47E1-880E-839EF975C2BE}" dt="2021-02-08T15:54:43.112" v="1513" actId="164"/>
          <ac:spMkLst>
            <pc:docMk/>
            <pc:sldMk cId="2721559952" sldId="2144327869"/>
            <ac:spMk id="35" creationId="{3715A78C-A4C4-4E9A-9C61-B29DD7112F96}"/>
          </ac:spMkLst>
        </pc:spChg>
        <pc:spChg chg="mod topLvl">
          <ac:chgData name="Vorobtsov, Igor" userId="f5aeaeac-3d3e-4969-b829-554408cd8622" providerId="ADAL" clId="{9D58E2E4-8051-47E1-880E-839EF975C2BE}" dt="2021-02-08T15:54:43.112" v="1513" actId="164"/>
          <ac:spMkLst>
            <pc:docMk/>
            <pc:sldMk cId="2721559952" sldId="2144327869"/>
            <ac:spMk id="36" creationId="{16693EEB-9211-44CE-A4D3-267C732AC932}"/>
          </ac:spMkLst>
        </pc:spChg>
        <pc:spChg chg="del">
          <ac:chgData name="Vorobtsov, Igor" userId="f5aeaeac-3d3e-4969-b829-554408cd8622" providerId="ADAL" clId="{9D58E2E4-8051-47E1-880E-839EF975C2BE}" dt="2021-02-08T15:59:16.045" v="1543" actId="478"/>
          <ac:spMkLst>
            <pc:docMk/>
            <pc:sldMk cId="2721559952" sldId="2144327869"/>
            <ac:spMk id="76" creationId="{00000000-0000-0000-0000-000000000000}"/>
          </ac:spMkLst>
        </pc:spChg>
        <pc:spChg chg="del">
          <ac:chgData name="Vorobtsov, Igor" userId="f5aeaeac-3d3e-4969-b829-554408cd8622" providerId="ADAL" clId="{9D58E2E4-8051-47E1-880E-839EF975C2BE}" dt="2021-02-08T15:59:17.341" v="1544" actId="478"/>
          <ac:spMkLst>
            <pc:docMk/>
            <pc:sldMk cId="2721559952" sldId="2144327869"/>
            <ac:spMk id="80" creationId="{00000000-0000-0000-0000-000000000000}"/>
          </ac:spMkLst>
        </pc:spChg>
        <pc:spChg chg="mod">
          <ac:chgData name="Vorobtsov, Igor" userId="f5aeaeac-3d3e-4969-b829-554408cd8622" providerId="ADAL" clId="{9D58E2E4-8051-47E1-880E-839EF975C2BE}" dt="2021-02-08T15:54:50.447" v="1514" actId="164"/>
          <ac:spMkLst>
            <pc:docMk/>
            <pc:sldMk cId="2721559952" sldId="2144327869"/>
            <ac:spMk id="261" creationId="{C55CE890-F02F-40F7-BB91-8A1E2077D02D}"/>
          </ac:spMkLst>
        </pc:spChg>
        <pc:spChg chg="mod">
          <ac:chgData name="Vorobtsov, Igor" userId="f5aeaeac-3d3e-4969-b829-554408cd8622" providerId="ADAL" clId="{9D58E2E4-8051-47E1-880E-839EF975C2BE}" dt="2021-02-08T15:54:50.447" v="1514" actId="164"/>
          <ac:spMkLst>
            <pc:docMk/>
            <pc:sldMk cId="2721559952" sldId="2144327869"/>
            <ac:spMk id="262" creationId="{4EC0B654-09B6-4754-9C29-CD4A954C845B}"/>
          </ac:spMkLst>
        </pc:spChg>
        <pc:spChg chg="mod">
          <ac:chgData name="Vorobtsov, Igor" userId="f5aeaeac-3d3e-4969-b829-554408cd8622" providerId="ADAL" clId="{9D58E2E4-8051-47E1-880E-839EF975C2BE}" dt="2021-02-09T12:33:26.314" v="1912" actId="20577"/>
          <ac:spMkLst>
            <pc:docMk/>
            <pc:sldMk cId="2721559952" sldId="2144327869"/>
            <ac:spMk id="293" creationId="{B1F86B24-2CB5-480C-B5F3-6CA5DC8F72A6}"/>
          </ac:spMkLst>
        </pc:spChg>
        <pc:grpChg chg="add mod">
          <ac:chgData name="Vorobtsov, Igor" userId="f5aeaeac-3d3e-4969-b829-554408cd8622" providerId="ADAL" clId="{9D58E2E4-8051-47E1-880E-839EF975C2BE}" dt="2021-02-08T15:54:43.112" v="1513" actId="164"/>
          <ac:grpSpMkLst>
            <pc:docMk/>
            <pc:sldMk cId="2721559952" sldId="2144327869"/>
            <ac:grpSpMk id="9" creationId="{6C488BD9-4CA2-48F9-890A-76E7A0D10ADC}"/>
          </ac:grpSpMkLst>
        </pc:grpChg>
        <pc:grpChg chg="add mod">
          <ac:chgData name="Vorobtsov, Igor" userId="f5aeaeac-3d3e-4969-b829-554408cd8622" providerId="ADAL" clId="{9D58E2E4-8051-47E1-880E-839EF975C2BE}" dt="2021-02-08T15:54:54.149" v="1515" actId="1076"/>
          <ac:grpSpMkLst>
            <pc:docMk/>
            <pc:sldMk cId="2721559952" sldId="2144327869"/>
            <ac:grpSpMk id="10" creationId="{73383F2C-31DE-4263-A203-DD35256558C3}"/>
          </ac:grpSpMkLst>
        </pc:grpChg>
        <pc:grpChg chg="add del mod">
          <ac:chgData name="Vorobtsov, Igor" userId="f5aeaeac-3d3e-4969-b829-554408cd8622" providerId="ADAL" clId="{9D58E2E4-8051-47E1-880E-839EF975C2BE}" dt="2021-02-08T15:52:34.936" v="1467" actId="165"/>
          <ac:grpSpMkLst>
            <pc:docMk/>
            <pc:sldMk cId="2721559952" sldId="2144327869"/>
            <ac:grpSpMk id="32" creationId="{8F264D0E-F2F5-4A51-B09D-F21E8B1EE3B7}"/>
          </ac:grpSpMkLst>
        </pc:grpChg>
        <pc:grpChg chg="mod">
          <ac:chgData name="Vorobtsov, Igor" userId="f5aeaeac-3d3e-4969-b829-554408cd8622" providerId="ADAL" clId="{9D58E2E4-8051-47E1-880E-839EF975C2BE}" dt="2021-02-08T15:54:50.447" v="1514" actId="164"/>
          <ac:grpSpMkLst>
            <pc:docMk/>
            <pc:sldMk cId="2721559952" sldId="2144327869"/>
            <ac:grpSpMk id="301" creationId="{EBF76344-B9ED-4BF2-B395-7EDD632542CB}"/>
          </ac:grpSpMkLst>
        </pc:grpChg>
        <pc:grpChg chg="mod">
          <ac:chgData name="Vorobtsov, Igor" userId="f5aeaeac-3d3e-4969-b829-554408cd8622" providerId="ADAL" clId="{9D58E2E4-8051-47E1-880E-839EF975C2BE}" dt="2021-02-08T15:54:50.447" v="1514" actId="164"/>
          <ac:grpSpMkLst>
            <pc:docMk/>
            <pc:sldMk cId="2721559952" sldId="2144327869"/>
            <ac:grpSpMk id="302" creationId="{AFA1A920-5925-4B61-AC34-A38929107F36}"/>
          </ac:grpSpMkLst>
        </pc:grpChg>
        <pc:grpChg chg="mod">
          <ac:chgData name="Vorobtsov, Igor" userId="f5aeaeac-3d3e-4969-b829-554408cd8622" providerId="ADAL" clId="{9D58E2E4-8051-47E1-880E-839EF975C2BE}" dt="2021-02-08T15:54:50.447" v="1514" actId="164"/>
          <ac:grpSpMkLst>
            <pc:docMk/>
            <pc:sldMk cId="2721559952" sldId="2144327869"/>
            <ac:grpSpMk id="308" creationId="{47DB6AF3-791C-4A83-8104-62333B38D4C3}"/>
          </ac:grpSpMkLst>
        </pc:grpChg>
        <pc:grpChg chg="del">
          <ac:chgData name="Vorobtsov, Igor" userId="f5aeaeac-3d3e-4969-b829-554408cd8622" providerId="ADAL" clId="{9D58E2E4-8051-47E1-880E-839EF975C2BE}" dt="2021-02-08T15:54:20.850" v="1505" actId="478"/>
          <ac:grpSpMkLst>
            <pc:docMk/>
            <pc:sldMk cId="2721559952" sldId="2144327869"/>
            <ac:grpSpMk id="314" creationId="{706A9D2F-1A37-4DB1-941C-D1B45C350543}"/>
          </ac:grpSpMkLst>
        </pc:grpChg>
        <pc:cxnChg chg="mod topLvl">
          <ac:chgData name="Vorobtsov, Igor" userId="f5aeaeac-3d3e-4969-b829-554408cd8622" providerId="ADAL" clId="{9D58E2E4-8051-47E1-880E-839EF975C2BE}" dt="2021-02-08T15:54:43.112" v="1513" actId="164"/>
          <ac:cxnSpMkLst>
            <pc:docMk/>
            <pc:sldMk cId="2721559952" sldId="2144327869"/>
            <ac:cxnSpMk id="37" creationId="{3CF818EC-3B5D-4CBE-887B-9FCE1B710946}"/>
          </ac:cxnSpMkLst>
        </pc:cxnChg>
        <pc:cxnChg chg="del mod topLvl">
          <ac:chgData name="Vorobtsov, Igor" userId="f5aeaeac-3d3e-4969-b829-554408cd8622" providerId="ADAL" clId="{9D58E2E4-8051-47E1-880E-839EF975C2BE}" dt="2021-02-08T15:52:57.882" v="1476" actId="478"/>
          <ac:cxnSpMkLst>
            <pc:docMk/>
            <pc:sldMk cId="2721559952" sldId="2144327869"/>
            <ac:cxnSpMk id="38" creationId="{A0FD539C-7B67-409F-AA76-B54A0288A596}"/>
          </ac:cxnSpMkLst>
        </pc:cxnChg>
        <pc:cxnChg chg="del mod topLvl">
          <ac:chgData name="Vorobtsov, Igor" userId="f5aeaeac-3d3e-4969-b829-554408cd8622" providerId="ADAL" clId="{9D58E2E4-8051-47E1-880E-839EF975C2BE}" dt="2021-02-08T15:53:27.986" v="1489" actId="478"/>
          <ac:cxnSpMkLst>
            <pc:docMk/>
            <pc:sldMk cId="2721559952" sldId="2144327869"/>
            <ac:cxnSpMk id="39" creationId="{590BD60F-2EA3-4FB9-A9E0-0543373DB3D8}"/>
          </ac:cxnSpMkLst>
        </pc:cxnChg>
        <pc:cxnChg chg="del mod topLvl">
          <ac:chgData name="Vorobtsov, Igor" userId="f5aeaeac-3d3e-4969-b829-554408cd8622" providerId="ADAL" clId="{9D58E2E4-8051-47E1-880E-839EF975C2BE}" dt="2021-02-08T15:52:43.842" v="1470" actId="478"/>
          <ac:cxnSpMkLst>
            <pc:docMk/>
            <pc:sldMk cId="2721559952" sldId="2144327869"/>
            <ac:cxnSpMk id="40" creationId="{09C5DCAA-EC35-4BD9-BC52-BE4F459C3D28}"/>
          </ac:cxnSpMkLst>
        </pc:cxnChg>
        <pc:cxnChg chg="add mod">
          <ac:chgData name="Vorobtsov, Igor" userId="f5aeaeac-3d3e-4969-b829-554408cd8622" providerId="ADAL" clId="{9D58E2E4-8051-47E1-880E-839EF975C2BE}" dt="2021-02-08T15:54:43.112" v="1513" actId="164"/>
          <ac:cxnSpMkLst>
            <pc:docMk/>
            <pc:sldMk cId="2721559952" sldId="2144327869"/>
            <ac:cxnSpMk id="47" creationId="{87D4931B-D4E4-4314-AD43-551A00935C54}"/>
          </ac:cxnSpMkLst>
        </pc:cxnChg>
        <pc:cxnChg chg="add mod">
          <ac:chgData name="Vorobtsov, Igor" userId="f5aeaeac-3d3e-4969-b829-554408cd8622" providerId="ADAL" clId="{9D58E2E4-8051-47E1-880E-839EF975C2BE}" dt="2021-02-08T15:54:43.112" v="1513" actId="164"/>
          <ac:cxnSpMkLst>
            <pc:docMk/>
            <pc:sldMk cId="2721559952" sldId="2144327869"/>
            <ac:cxnSpMk id="48" creationId="{FC84B84E-0614-468D-A436-19064B8E9BDE}"/>
          </ac:cxnSpMkLst>
        </pc:cxnChg>
      </pc:sldChg>
      <pc:sldChg chg="modSp add mod">
        <pc:chgData name="Vorobtsov, Igor" userId="f5aeaeac-3d3e-4969-b829-554408cd8622" providerId="ADAL" clId="{9D58E2E4-8051-47E1-880E-839EF975C2BE}" dt="2021-02-11T11:40:21.236" v="2540" actId="20577"/>
        <pc:sldMkLst>
          <pc:docMk/>
          <pc:sldMk cId="4290769789" sldId="2144327869"/>
        </pc:sldMkLst>
        <pc:spChg chg="mod">
          <ac:chgData name="Vorobtsov, Igor" userId="f5aeaeac-3d3e-4969-b829-554408cd8622" providerId="ADAL" clId="{9D58E2E4-8051-47E1-880E-839EF975C2BE}" dt="2021-02-11T11:40:21.236" v="2540" actId="20577"/>
          <ac:spMkLst>
            <pc:docMk/>
            <pc:sldMk cId="4290769789" sldId="2144327869"/>
            <ac:spMk id="293" creationId="{B1F86B24-2CB5-480C-B5F3-6CA5DC8F72A6}"/>
          </ac:spMkLst>
        </pc:spChg>
      </pc:sldChg>
      <pc:sldChg chg="addSp delSp modSp mod">
        <pc:chgData name="Vorobtsov, Igor" userId="f5aeaeac-3d3e-4969-b829-554408cd8622" providerId="ADAL" clId="{9D58E2E4-8051-47E1-880E-839EF975C2BE}" dt="2021-02-08T18:36:24.214" v="1681" actId="20577"/>
        <pc:sldMkLst>
          <pc:docMk/>
          <pc:sldMk cId="276883097" sldId="2144327875"/>
        </pc:sldMkLst>
        <pc:spChg chg="add mod">
          <ac:chgData name="Vorobtsov, Igor" userId="f5aeaeac-3d3e-4969-b829-554408cd8622" providerId="ADAL" clId="{9D58E2E4-8051-47E1-880E-839EF975C2BE}" dt="2021-02-08T18:36:24.214" v="1681" actId="20577"/>
          <ac:spMkLst>
            <pc:docMk/>
            <pc:sldMk cId="276883097" sldId="2144327875"/>
            <ac:spMk id="2" creationId="{12391E11-C225-4FCA-B8B7-5B3006568914}"/>
          </ac:spMkLst>
        </pc:spChg>
        <pc:spChg chg="add del">
          <ac:chgData name="Vorobtsov, Igor" userId="f5aeaeac-3d3e-4969-b829-554408cd8622" providerId="ADAL" clId="{9D58E2E4-8051-47E1-880E-839EF975C2BE}" dt="2021-02-04T11:55:55.673" v="747"/>
          <ac:spMkLst>
            <pc:docMk/>
            <pc:sldMk cId="276883097" sldId="2144327875"/>
            <ac:spMk id="2" creationId="{9CF53ABE-20D9-40AB-9253-7BF6C31FE0A8}"/>
          </ac:spMkLst>
        </pc:spChg>
        <pc:spChg chg="add mod">
          <ac:chgData name="Vorobtsov, Igor" userId="f5aeaeac-3d3e-4969-b829-554408cd8622" providerId="ADAL" clId="{9D58E2E4-8051-47E1-880E-839EF975C2BE}" dt="2021-02-04T11:58:48.358" v="784" actId="20577"/>
          <ac:spMkLst>
            <pc:docMk/>
            <pc:sldMk cId="276883097" sldId="2144327875"/>
            <ac:spMk id="4" creationId="{4F152197-D9B6-495A-9C03-BD967E2C018B}"/>
          </ac:spMkLst>
        </pc:spChg>
        <pc:spChg chg="mod">
          <ac:chgData name="Vorobtsov, Igor" userId="f5aeaeac-3d3e-4969-b829-554408cd8622" providerId="ADAL" clId="{9D58E2E4-8051-47E1-880E-839EF975C2BE}" dt="2021-02-08T15:57:41.464" v="1524"/>
          <ac:spMkLst>
            <pc:docMk/>
            <pc:sldMk cId="276883097" sldId="2144327875"/>
            <ac:spMk id="156" creationId="{96AB9AD0-128E-4E10-91F3-732073199B98}"/>
          </ac:spMkLst>
        </pc:spChg>
      </pc:sldChg>
      <pc:sldChg chg="addSp modSp add mod">
        <pc:chgData name="Vorobtsov, Igor" userId="f5aeaeac-3d3e-4969-b829-554408cd8622" providerId="ADAL" clId="{9D58E2E4-8051-47E1-880E-839EF975C2BE}" dt="2021-02-08T15:57:31.794" v="1523" actId="1036"/>
        <pc:sldMkLst>
          <pc:docMk/>
          <pc:sldMk cId="376278711" sldId="2144327876"/>
        </pc:sldMkLst>
        <pc:spChg chg="mod">
          <ac:chgData name="Vorobtsov, Igor" userId="f5aeaeac-3d3e-4969-b829-554408cd8622" providerId="ADAL" clId="{9D58E2E4-8051-47E1-880E-839EF975C2BE}" dt="2021-02-08T15:57:31.794" v="1523" actId="1036"/>
          <ac:spMkLst>
            <pc:docMk/>
            <pc:sldMk cId="376278711" sldId="2144327876"/>
            <ac:spMk id="49" creationId="{58E7D0E2-A36B-4047-90DF-132D673025BE}"/>
          </ac:spMkLst>
        </pc:spChg>
        <pc:spChg chg="add mod">
          <ac:chgData name="Vorobtsov, Igor" userId="f5aeaeac-3d3e-4969-b829-554408cd8622" providerId="ADAL" clId="{9D58E2E4-8051-47E1-880E-839EF975C2BE}" dt="2021-02-05T17:17:31.319" v="1388" actId="20577"/>
          <ac:spMkLst>
            <pc:docMk/>
            <pc:sldMk cId="376278711" sldId="2144327876"/>
            <ac:spMk id="62" creationId="{7C9515F1-4B77-4025-9CA4-CB67C2294974}"/>
          </ac:spMkLst>
        </pc:spChg>
        <pc:spChg chg="mod">
          <ac:chgData name="Vorobtsov, Igor" userId="f5aeaeac-3d3e-4969-b829-554408cd8622" providerId="ADAL" clId="{9D58E2E4-8051-47E1-880E-839EF975C2BE}" dt="2021-02-05T17:16:55.083" v="1347" actId="164"/>
          <ac:spMkLst>
            <pc:docMk/>
            <pc:sldMk cId="376278711" sldId="2144327876"/>
            <ac:spMk id="100" creationId="{33656D4D-C4AF-4D05-ACA8-7981238261CD}"/>
          </ac:spMkLst>
        </pc:spChg>
        <pc:spChg chg="mod">
          <ac:chgData name="Vorobtsov, Igor" userId="f5aeaeac-3d3e-4969-b829-554408cd8622" providerId="ADAL" clId="{9D58E2E4-8051-47E1-880E-839EF975C2BE}" dt="2021-02-05T17:16:55.083" v="1347" actId="164"/>
          <ac:spMkLst>
            <pc:docMk/>
            <pc:sldMk cId="376278711" sldId="2144327876"/>
            <ac:spMk id="101" creationId="{2566CFD3-59EA-4BDF-BC4A-147B35CF6D2B}"/>
          </ac:spMkLst>
        </pc:spChg>
        <pc:spChg chg="mod">
          <ac:chgData name="Vorobtsov, Igor" userId="f5aeaeac-3d3e-4969-b829-554408cd8622" providerId="ADAL" clId="{9D58E2E4-8051-47E1-880E-839EF975C2BE}" dt="2021-02-05T17:16:55.083" v="1347" actId="164"/>
          <ac:spMkLst>
            <pc:docMk/>
            <pc:sldMk cId="376278711" sldId="2144327876"/>
            <ac:spMk id="102" creationId="{CC92D33F-973F-4595-A6DB-AB609768AC7C}"/>
          </ac:spMkLst>
        </pc:spChg>
        <pc:grpChg chg="add mod">
          <ac:chgData name="Vorobtsov, Igor" userId="f5aeaeac-3d3e-4969-b829-554408cd8622" providerId="ADAL" clId="{9D58E2E4-8051-47E1-880E-839EF975C2BE}" dt="2021-02-05T17:16:57.725" v="1348" actId="1076"/>
          <ac:grpSpMkLst>
            <pc:docMk/>
            <pc:sldMk cId="376278711" sldId="2144327876"/>
            <ac:grpSpMk id="2" creationId="{C79648B7-2652-4010-8857-45C5A98C3513}"/>
          </ac:grpSpMkLst>
        </pc:grpChg>
        <pc:grpChg chg="mod">
          <ac:chgData name="Vorobtsov, Igor" userId="f5aeaeac-3d3e-4969-b829-554408cd8622" providerId="ADAL" clId="{9D58E2E4-8051-47E1-880E-839EF975C2BE}" dt="2021-02-05T17:16:55.083" v="1347" actId="164"/>
          <ac:grpSpMkLst>
            <pc:docMk/>
            <pc:sldMk cId="376278711" sldId="2144327876"/>
            <ac:grpSpMk id="99" creationId="{41A23C1B-354C-4BEE-B61B-4920E329A67B}"/>
          </ac:grpSpMkLst>
        </pc:grpChg>
      </pc:sldChg>
      <pc:sldChg chg="addSp delSp modSp add del mod">
        <pc:chgData name="Vorobtsov, Igor" userId="f5aeaeac-3d3e-4969-b829-554408cd8622" providerId="ADAL" clId="{9D58E2E4-8051-47E1-880E-839EF975C2BE}" dt="2021-02-05T17:15:54.444" v="1337" actId="2696"/>
        <pc:sldMkLst>
          <pc:docMk/>
          <pc:sldMk cId="3329015751" sldId="2144327876"/>
        </pc:sldMkLst>
        <pc:spChg chg="add del mod">
          <ac:chgData name="Vorobtsov, Igor" userId="f5aeaeac-3d3e-4969-b829-554408cd8622" providerId="ADAL" clId="{9D58E2E4-8051-47E1-880E-839EF975C2BE}" dt="2021-02-05T16:41:28.236" v="789"/>
          <ac:spMkLst>
            <pc:docMk/>
            <pc:sldMk cId="3329015751" sldId="2144327876"/>
            <ac:spMk id="2" creationId="{735FEE30-FBD3-4354-9A2B-E91B993FB004}"/>
          </ac:spMkLst>
        </pc:spChg>
        <pc:spChg chg="del">
          <ac:chgData name="Vorobtsov, Igor" userId="f5aeaeac-3d3e-4969-b829-554408cd8622" providerId="ADAL" clId="{9D58E2E4-8051-47E1-880E-839EF975C2BE}" dt="2021-02-02T17:23:25.236" v="372" actId="478"/>
          <ac:spMkLst>
            <pc:docMk/>
            <pc:sldMk cId="3329015751" sldId="2144327876"/>
            <ac:spMk id="2" creationId="{BABEBC32-72F7-4158-9DF8-5AC240F45800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4" creationId="{75780B80-84C1-44BF-844D-39C4DDA1DEF0}"/>
          </ac:spMkLst>
        </pc:spChg>
        <pc:spChg chg="del">
          <ac:chgData name="Vorobtsov, Igor" userId="f5aeaeac-3d3e-4969-b829-554408cd8622" providerId="ADAL" clId="{9D58E2E4-8051-47E1-880E-839EF975C2BE}" dt="2021-02-02T14:32:43.304" v="26" actId="478"/>
          <ac:spMkLst>
            <pc:docMk/>
            <pc:sldMk cId="3329015751" sldId="2144327876"/>
            <ac:spMk id="5" creationId="{C17A0A3D-4777-43B3-95D7-41A3ECF3823E}"/>
          </ac:spMkLst>
        </pc:spChg>
        <pc:spChg chg="add del mod">
          <ac:chgData name="Vorobtsov, Igor" userId="f5aeaeac-3d3e-4969-b829-554408cd8622" providerId="ADAL" clId="{9D58E2E4-8051-47E1-880E-839EF975C2BE}" dt="2021-02-02T14:32:25.530" v="22" actId="478"/>
          <ac:spMkLst>
            <pc:docMk/>
            <pc:sldMk cId="3329015751" sldId="2144327876"/>
            <ac:spMk id="6" creationId="{1441B306-7F22-4554-A05D-0E31D980B005}"/>
          </ac:spMkLst>
        </pc:spChg>
        <pc:spChg chg="del">
          <ac:chgData name="Vorobtsov, Igor" userId="f5aeaeac-3d3e-4969-b829-554408cd8622" providerId="ADAL" clId="{9D58E2E4-8051-47E1-880E-839EF975C2BE}" dt="2021-02-02T14:32:50.114" v="29" actId="478"/>
          <ac:spMkLst>
            <pc:docMk/>
            <pc:sldMk cId="3329015751" sldId="2144327876"/>
            <ac:spMk id="7" creationId="{8D4B4C68-1E5D-423C-98B6-B368ACF3B18E}"/>
          </ac:spMkLst>
        </pc:spChg>
        <pc:spChg chg="del">
          <ac:chgData name="Vorobtsov, Igor" userId="f5aeaeac-3d3e-4969-b829-554408cd8622" providerId="ADAL" clId="{9D58E2E4-8051-47E1-880E-839EF975C2BE}" dt="2021-02-02T14:32:23.697" v="21" actId="478"/>
          <ac:spMkLst>
            <pc:docMk/>
            <pc:sldMk cId="3329015751" sldId="2144327876"/>
            <ac:spMk id="8" creationId="{D6E2993A-209D-421D-A2FD-A519C12FA934}"/>
          </ac:spMkLst>
        </pc:spChg>
        <pc:spChg chg="del">
          <ac:chgData name="Vorobtsov, Igor" userId="f5aeaeac-3d3e-4969-b829-554408cd8622" providerId="ADAL" clId="{9D58E2E4-8051-47E1-880E-839EF975C2BE}" dt="2021-02-02T14:32:48.999" v="27" actId="478"/>
          <ac:spMkLst>
            <pc:docMk/>
            <pc:sldMk cId="3329015751" sldId="2144327876"/>
            <ac:spMk id="9" creationId="{80058C46-66D1-41A8-9850-6AC83650E048}"/>
          </ac:spMkLst>
        </pc:spChg>
        <pc:spChg chg="mod">
          <ac:chgData name="Vorobtsov, Igor" userId="f5aeaeac-3d3e-4969-b829-554408cd8622" providerId="ADAL" clId="{9D58E2E4-8051-47E1-880E-839EF975C2BE}" dt="2021-02-05T17:12:23.425" v="1313" actId="1076"/>
          <ac:spMkLst>
            <pc:docMk/>
            <pc:sldMk cId="3329015751" sldId="2144327876"/>
            <ac:spMk id="10" creationId="{AA2779BA-757E-4435-BD78-C20999AE4EA6}"/>
          </ac:spMkLst>
        </pc:spChg>
        <pc:spChg chg="del">
          <ac:chgData name="Vorobtsov, Igor" userId="f5aeaeac-3d3e-4969-b829-554408cd8622" providerId="ADAL" clId="{9D58E2E4-8051-47E1-880E-839EF975C2BE}" dt="2021-02-02T14:32:49.566" v="28" actId="478"/>
          <ac:spMkLst>
            <pc:docMk/>
            <pc:sldMk cId="3329015751" sldId="2144327876"/>
            <ac:spMk id="11" creationId="{555304FF-4C8D-4833-85B3-E3097B93525B}"/>
          </ac:spMkLst>
        </pc:spChg>
        <pc:spChg chg="add del mod">
          <ac:chgData name="Vorobtsov, Igor" userId="f5aeaeac-3d3e-4969-b829-554408cd8622" providerId="ADAL" clId="{9D58E2E4-8051-47E1-880E-839EF975C2BE}" dt="2021-02-02T14:32:54.585" v="31" actId="478"/>
          <ac:spMkLst>
            <pc:docMk/>
            <pc:sldMk cId="3329015751" sldId="2144327876"/>
            <ac:spMk id="12" creationId="{AFA18440-ADC6-4D35-8981-4AEBCE67E0D8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13" creationId="{130CFC9C-A725-4887-A0B5-B0ABBB46E880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14" creationId="{FC0E89C3-D278-4F66-BD27-BCA744BBAE7D}"/>
          </ac:spMkLst>
        </pc:spChg>
        <pc:spChg chg="add del">
          <ac:chgData name="Vorobtsov, Igor" userId="f5aeaeac-3d3e-4969-b829-554408cd8622" providerId="ADAL" clId="{9D58E2E4-8051-47E1-880E-839EF975C2BE}" dt="2021-02-02T16:23:22.760" v="98"/>
          <ac:spMkLst>
            <pc:docMk/>
            <pc:sldMk cId="3329015751" sldId="2144327876"/>
            <ac:spMk id="15" creationId="{318B51B1-0E3C-45A2-9F18-565F6E665D58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27" creationId="{F551282B-61F9-4BF9-91C6-1BAD2671B657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28" creationId="{91D163D2-61DF-4DC8-83AB-9BF0F1DBE07D}"/>
          </ac:spMkLst>
        </pc:spChg>
        <pc:spChg chg="del">
          <ac:chgData name="Vorobtsov, Igor" userId="f5aeaeac-3d3e-4969-b829-554408cd8622" providerId="ADAL" clId="{9D58E2E4-8051-47E1-880E-839EF975C2BE}" dt="2021-02-02T14:32:26.695" v="23" actId="478"/>
          <ac:spMkLst>
            <pc:docMk/>
            <pc:sldMk cId="3329015751" sldId="2144327876"/>
            <ac:spMk id="29" creationId="{CD968C3D-458F-4176-8B11-39BBD7F56469}"/>
          </ac:spMkLst>
        </pc:spChg>
        <pc:spChg chg="del">
          <ac:chgData name="Vorobtsov, Igor" userId="f5aeaeac-3d3e-4969-b829-554408cd8622" providerId="ADAL" clId="{9D58E2E4-8051-47E1-880E-839EF975C2BE}" dt="2021-02-02T14:32:28.023" v="24" actId="478"/>
          <ac:spMkLst>
            <pc:docMk/>
            <pc:sldMk cId="3329015751" sldId="2144327876"/>
            <ac:spMk id="30" creationId="{0C4BCBD8-543F-47F3-8C49-F1FF8AC3A2ED}"/>
          </ac:spMkLst>
        </pc:spChg>
        <pc:spChg chg="add mod or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34" creationId="{7DD68932-AD88-44BB-8F6C-5AE9997DE5A7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36" creationId="{F318CCC0-9D71-4653-B648-0D38642286AF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37" creationId="{B4F57C7F-BDE7-4064-9239-D1A78D519981}"/>
          </ac:spMkLst>
        </pc:spChg>
        <pc:spChg chg="add mo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38" creationId="{E61A2187-B52B-4211-985C-80E3527A7527}"/>
          </ac:spMkLst>
        </pc:spChg>
        <pc:spChg chg="add mo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39" creationId="{9DEE8677-63D0-4998-B27C-A48CB04D75C9}"/>
          </ac:spMkLst>
        </pc:spChg>
        <pc:spChg chg="add mod or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40" creationId="{1C9CEF2C-FBE9-4A96-92E1-17DFD780DD30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41" creationId="{ADF66319-2066-4EFC-B46A-681A00D81D2C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42" creationId="{BA077D42-7382-4590-B0B9-5C40EB1172A5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43" creationId="{37278D19-F6A9-4006-A018-8D189235A0F6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44" creationId="{23D623BE-5B78-4BEF-8C1F-FF2130050BE3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45" creationId="{5CBAD1CF-6590-4FC9-B024-1F8C7CE71064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46" creationId="{8EF9AC88-6BF0-40DC-A57C-8BF3D07C94B2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47" creationId="{9A86296E-A7FF-4564-9077-04D8CF3BFAC5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48" creationId="{07271DDF-37B2-46FE-9C0F-7B0250665B0A}"/>
          </ac:spMkLst>
        </pc:spChg>
        <pc:spChg chg="add mod">
          <ac:chgData name="Vorobtsov, Igor" userId="f5aeaeac-3d3e-4969-b829-554408cd8622" providerId="ADAL" clId="{9D58E2E4-8051-47E1-880E-839EF975C2BE}" dt="2021-02-02T17:23:42.653" v="382" actId="1036"/>
          <ac:spMkLst>
            <pc:docMk/>
            <pc:sldMk cId="3329015751" sldId="2144327876"/>
            <ac:spMk id="49" creationId="{58E7D0E2-A36B-4047-90DF-132D673025BE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50" creationId="{3FB9566E-9D9B-4CCE-ABE2-0F44C7A16E8A}"/>
          </ac:spMkLst>
        </pc:spChg>
        <pc:spChg chg="add mod or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51" creationId="{C7673188-06F0-45D5-B9DA-78714C64E040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52" creationId="{9DF735CC-9D6B-4078-977B-CAECC84B1C84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53" creationId="{E5A2A412-FA1C-415B-9C8E-6D9D11C88961}"/>
          </ac:spMkLst>
        </pc:spChg>
        <pc:spChg chg="add mo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54" creationId="{28DC5AF5-7EB8-4876-B91C-085B110DCC96}"/>
          </ac:spMkLst>
        </pc:spChg>
        <pc:spChg chg="add mo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55" creationId="{D526D470-88E2-486A-88B5-A73D42112419}"/>
          </ac:spMkLst>
        </pc:spChg>
        <pc:spChg chg="add mod">
          <ac:chgData name="Vorobtsov, Igor" userId="f5aeaeac-3d3e-4969-b829-554408cd8622" providerId="ADAL" clId="{9D58E2E4-8051-47E1-880E-839EF975C2BE}" dt="2021-02-05T17:09:50.995" v="1236" actId="165"/>
          <ac:spMkLst>
            <pc:docMk/>
            <pc:sldMk cId="3329015751" sldId="2144327876"/>
            <ac:spMk id="56" creationId="{40F1FE70-9144-40CD-9EF9-42C9AE68C51F}"/>
          </ac:spMkLst>
        </pc:spChg>
        <pc:spChg chg="add mod">
          <ac:chgData name="Vorobtsov, Igor" userId="f5aeaeac-3d3e-4969-b829-554408cd8622" providerId="ADAL" clId="{9D58E2E4-8051-47E1-880E-839EF975C2BE}" dt="2021-02-05T17:09:50.995" v="1236" actId="165"/>
          <ac:spMkLst>
            <pc:docMk/>
            <pc:sldMk cId="3329015751" sldId="2144327876"/>
            <ac:spMk id="57" creationId="{13DAABDB-C50A-4C66-A223-B59CA161A6F3}"/>
          </ac:spMkLst>
        </pc:spChg>
        <pc:spChg chg="add mod">
          <ac:chgData name="Vorobtsov, Igor" userId="f5aeaeac-3d3e-4969-b829-554408cd8622" providerId="ADAL" clId="{9D58E2E4-8051-47E1-880E-839EF975C2BE}" dt="2021-02-05T17:09:50.995" v="1236" actId="165"/>
          <ac:spMkLst>
            <pc:docMk/>
            <pc:sldMk cId="3329015751" sldId="2144327876"/>
            <ac:spMk id="58" creationId="{A1B7D6AE-237F-472F-A02C-6D7F88AD87BF}"/>
          </ac:spMkLst>
        </pc:spChg>
        <pc:spChg chg="add mo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59" creationId="{209C19C1-76C3-4E9A-B89B-641A60570E93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60" creationId="{ACCD9A28-5539-4A2C-936A-77A566F3B55A}"/>
          </ac:spMkLst>
        </pc:spChg>
        <pc:spChg chg="add mo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61" creationId="{B16D9CEA-B3C9-4CC1-BB5F-6760C71CEF23}"/>
          </ac:spMkLst>
        </pc:spChg>
        <pc:spChg chg="add mod">
          <ac:chgData name="Vorobtsov, Igor" userId="f5aeaeac-3d3e-4969-b829-554408cd8622" providerId="ADAL" clId="{9D58E2E4-8051-47E1-880E-839EF975C2BE}" dt="2021-02-05T16:48:06.198" v="851" actId="571"/>
          <ac:spMkLst>
            <pc:docMk/>
            <pc:sldMk cId="3329015751" sldId="2144327876"/>
            <ac:spMk id="62" creationId="{34B6C9BE-696E-462F-B4C7-3636561ED74C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63" creationId="{1D98C936-68CD-4C45-9B11-32717AC35E1F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64" creationId="{5313926C-DB9A-4321-8261-80B37894C1EE}"/>
          </ac:spMkLst>
        </pc:spChg>
        <pc:spChg chg="add mod topLvl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65" creationId="{ECFD86A3-8555-42F0-B8B7-EB3F34AD4CC9}"/>
          </ac:spMkLst>
        </pc:spChg>
        <pc:spChg chg="add del mod">
          <ac:chgData name="Vorobtsov, Igor" userId="f5aeaeac-3d3e-4969-b829-554408cd8622" providerId="ADAL" clId="{9D58E2E4-8051-47E1-880E-839EF975C2BE}" dt="2021-02-02T17:45:10.099" v="699" actId="478"/>
          <ac:spMkLst>
            <pc:docMk/>
            <pc:sldMk cId="3329015751" sldId="2144327876"/>
            <ac:spMk id="66" creationId="{E1C31C75-3FC7-4C5E-8F4B-C9B3A36AFE40}"/>
          </ac:spMkLst>
        </pc:spChg>
        <pc:spChg chg="add mo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67" creationId="{FCB066F4-3497-425E-813A-381F7B46C0F0}"/>
          </ac:spMkLst>
        </pc:spChg>
        <pc:spChg chg="add mo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68" creationId="{3079981D-61C9-4D7B-A3D4-5C411DFB8177}"/>
          </ac:spMkLst>
        </pc:spChg>
        <pc:spChg chg="add mod">
          <ac:chgData name="Vorobtsov, Igor" userId="f5aeaeac-3d3e-4969-b829-554408cd8622" providerId="ADAL" clId="{9D58E2E4-8051-47E1-880E-839EF975C2BE}" dt="2021-02-05T17:12:13.025" v="1311" actId="164"/>
          <ac:spMkLst>
            <pc:docMk/>
            <pc:sldMk cId="3329015751" sldId="2144327876"/>
            <ac:spMk id="69" creationId="{00CC8220-5F01-4401-B307-C41332752B9B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72" creationId="{492D206E-A12B-4FD4-98A3-9999B706D2D5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73" creationId="{FE1F9500-2A57-4570-B1E8-17B46397872B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74" creationId="{8374DEF5-A235-4C13-A680-0BD380B9799C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75" creationId="{33968EA0-E7A0-4562-AE18-161886B7DA84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76" creationId="{DE2ECC14-0B64-4876-90FC-452A3D2C2593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77" creationId="{27E64ED1-BB63-4ECD-A668-2160AFBC75EF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78" creationId="{1140F823-3033-4759-8567-473BE6AD7B31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79" creationId="{88348C04-1690-4D8D-9DF9-C8F5348DFA9B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80" creationId="{53A5077E-664C-4518-A620-1007CE117382}"/>
          </ac:spMkLst>
        </pc:spChg>
        <pc:spChg chg="add mod">
          <ac:chgData name="Vorobtsov, Igor" userId="f5aeaeac-3d3e-4969-b829-554408cd8622" providerId="ADAL" clId="{9D58E2E4-8051-47E1-880E-839EF975C2BE}" dt="2021-02-05T17:14:43.220" v="1320" actId="1076"/>
          <ac:spMkLst>
            <pc:docMk/>
            <pc:sldMk cId="3329015751" sldId="2144327876"/>
            <ac:spMk id="100" creationId="{33656D4D-C4AF-4D05-ACA8-7981238261CD}"/>
          </ac:spMkLst>
        </pc:spChg>
        <pc:spChg chg="add mod">
          <ac:chgData name="Vorobtsov, Igor" userId="f5aeaeac-3d3e-4969-b829-554408cd8622" providerId="ADAL" clId="{9D58E2E4-8051-47E1-880E-839EF975C2BE}" dt="2021-02-05T17:15:33.248" v="1335" actId="1076"/>
          <ac:spMkLst>
            <pc:docMk/>
            <pc:sldMk cId="3329015751" sldId="2144327876"/>
            <ac:spMk id="101" creationId="{2566CFD3-59EA-4BDF-BC4A-147B35CF6D2B}"/>
          </ac:spMkLst>
        </pc:spChg>
        <pc:spChg chg="add mod">
          <ac:chgData name="Vorobtsov, Igor" userId="f5aeaeac-3d3e-4969-b829-554408cd8622" providerId="ADAL" clId="{9D58E2E4-8051-47E1-880E-839EF975C2BE}" dt="2021-02-05T17:15:40.688" v="1336" actId="1076"/>
          <ac:spMkLst>
            <pc:docMk/>
            <pc:sldMk cId="3329015751" sldId="2144327876"/>
            <ac:spMk id="102" creationId="{CC92D33F-973F-4595-A6DB-AB609768AC7C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158" creationId="{D5D5A9B0-1491-4917-9FF1-5555C5F87653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159" creationId="{E9279CD2-F767-4832-8A9B-757F18E45B84}"/>
          </ac:spMkLst>
        </pc:spChg>
        <pc:spChg chg="del">
          <ac:chgData name="Vorobtsov, Igor" userId="f5aeaeac-3d3e-4969-b829-554408cd8622" providerId="ADAL" clId="{9D58E2E4-8051-47E1-880E-839EF975C2BE}" dt="2021-02-02T14:32:52.512" v="30" actId="478"/>
          <ac:spMkLst>
            <pc:docMk/>
            <pc:sldMk cId="3329015751" sldId="2144327876"/>
            <ac:spMk id="160" creationId="{BA3E9DE5-D1E8-441C-93C9-206A19BFAC3A}"/>
          </ac:spMkLst>
        </pc:spChg>
        <pc:grpChg chg="add del mod">
          <ac:chgData name="Vorobtsov, Igor" userId="f5aeaeac-3d3e-4969-b829-554408cd8622" providerId="ADAL" clId="{9D58E2E4-8051-47E1-880E-839EF975C2BE}" dt="2021-02-05T17:10:40.232" v="1279" actId="165"/>
          <ac:grpSpMkLst>
            <pc:docMk/>
            <pc:sldMk cId="3329015751" sldId="2144327876"/>
            <ac:grpSpMk id="3" creationId="{D1E8FB43-CDF7-4683-A186-3A262E2E4277}"/>
          </ac:grpSpMkLst>
        </pc:grpChg>
        <pc:grpChg chg="add mod topLvl">
          <ac:chgData name="Vorobtsov, Igor" userId="f5aeaeac-3d3e-4969-b829-554408cd8622" providerId="ADAL" clId="{9D58E2E4-8051-47E1-880E-839EF975C2BE}" dt="2021-02-05T17:12:13.025" v="1311" actId="164"/>
          <ac:grpSpMkLst>
            <pc:docMk/>
            <pc:sldMk cId="3329015751" sldId="2144327876"/>
            <ac:grpSpMk id="17" creationId="{82EB8D69-2144-454D-96AC-8357CCC26BB8}"/>
          </ac:grpSpMkLst>
        </pc:grpChg>
        <pc:grpChg chg="add del mod">
          <ac:chgData name="Vorobtsov, Igor" userId="f5aeaeac-3d3e-4969-b829-554408cd8622" providerId="ADAL" clId="{9D58E2E4-8051-47E1-880E-839EF975C2BE}" dt="2021-02-05T17:10:35.343" v="1278" actId="165"/>
          <ac:grpSpMkLst>
            <pc:docMk/>
            <pc:sldMk cId="3329015751" sldId="2144327876"/>
            <ac:grpSpMk id="18" creationId="{A20B1AB8-3DB4-4E94-BBD2-00675F880638}"/>
          </ac:grpSpMkLst>
        </pc:grpChg>
        <pc:grpChg chg="add del mod">
          <ac:chgData name="Vorobtsov, Igor" userId="f5aeaeac-3d3e-4969-b829-554408cd8622" providerId="ADAL" clId="{9D58E2E4-8051-47E1-880E-839EF975C2BE}" dt="2021-02-05T16:43:02.915" v="827" actId="165"/>
          <ac:grpSpMkLst>
            <pc:docMk/>
            <pc:sldMk cId="3329015751" sldId="2144327876"/>
            <ac:grpSpMk id="19" creationId="{D513CF06-27E8-426A-8064-975828BD8831}"/>
          </ac:grpSpMkLst>
        </pc:grpChg>
        <pc:grpChg chg="add del mod">
          <ac:chgData name="Vorobtsov, Igor" userId="f5aeaeac-3d3e-4969-b829-554408cd8622" providerId="ADAL" clId="{9D58E2E4-8051-47E1-880E-839EF975C2BE}" dt="2021-02-05T17:09:50.995" v="1236" actId="165"/>
          <ac:grpSpMkLst>
            <pc:docMk/>
            <pc:sldMk cId="3329015751" sldId="2144327876"/>
            <ac:grpSpMk id="98" creationId="{818C19FC-7FC2-4C02-946A-C05A476A1E0E}"/>
          </ac:grpSpMkLst>
        </pc:grpChg>
        <pc:grpChg chg="add mod">
          <ac:chgData name="Vorobtsov, Igor" userId="f5aeaeac-3d3e-4969-b829-554408cd8622" providerId="ADAL" clId="{9D58E2E4-8051-47E1-880E-839EF975C2BE}" dt="2021-02-05T17:12:25.771" v="1314" actId="1076"/>
          <ac:grpSpMkLst>
            <pc:docMk/>
            <pc:sldMk cId="3329015751" sldId="2144327876"/>
            <ac:grpSpMk id="99" creationId="{41A23C1B-354C-4BEE-B61B-4920E329A67B}"/>
          </ac:grpSpMkLst>
        </pc:grpChg>
        <pc:picChg chg="add del mod">
          <ac:chgData name="Vorobtsov, Igor" userId="f5aeaeac-3d3e-4969-b829-554408cd8622" providerId="ADAL" clId="{9D58E2E4-8051-47E1-880E-839EF975C2BE}" dt="2021-02-05T17:09:14.537" v="1206" actId="478"/>
          <ac:picMkLst>
            <pc:docMk/>
            <pc:sldMk cId="3329015751" sldId="2144327876"/>
            <ac:picMk id="16" creationId="{B5DBC96E-92E6-458F-BE7C-2D5B289968A1}"/>
          </ac:picMkLst>
        </pc:picChg>
        <pc:picChg chg="del">
          <ac:chgData name="Vorobtsov, Igor" userId="f5aeaeac-3d3e-4969-b829-554408cd8622" providerId="ADAL" clId="{9D58E2E4-8051-47E1-880E-839EF975C2BE}" dt="2021-02-02T14:32:52.512" v="30" actId="478"/>
          <ac:picMkLst>
            <pc:docMk/>
            <pc:sldMk cId="3329015751" sldId="2144327876"/>
            <ac:picMk id="161" creationId="{27154BCF-D160-476A-AE16-C18322EBBC02}"/>
          </ac:picMkLst>
        </pc:picChg>
        <pc:picChg chg="del">
          <ac:chgData name="Vorobtsov, Igor" userId="f5aeaeac-3d3e-4969-b829-554408cd8622" providerId="ADAL" clId="{9D58E2E4-8051-47E1-880E-839EF975C2BE}" dt="2021-02-02T14:32:52.512" v="30" actId="478"/>
          <ac:picMkLst>
            <pc:docMk/>
            <pc:sldMk cId="3329015751" sldId="2144327876"/>
            <ac:picMk id="162" creationId="{EF6144DD-4942-40D3-8F7A-F4CC01F74872}"/>
          </ac:picMkLst>
        </pc:picChg>
        <pc:picChg chg="del">
          <ac:chgData name="Vorobtsov, Igor" userId="f5aeaeac-3d3e-4969-b829-554408cd8622" providerId="ADAL" clId="{9D58E2E4-8051-47E1-880E-839EF975C2BE}" dt="2021-02-02T14:32:52.512" v="30" actId="478"/>
          <ac:picMkLst>
            <pc:docMk/>
            <pc:sldMk cId="3329015751" sldId="2144327876"/>
            <ac:picMk id="163" creationId="{C8200F7D-235E-4491-A167-4299EB48523D}"/>
          </ac:picMkLst>
        </pc:picChg>
        <pc:cxnChg chg="add mod">
          <ac:chgData name="Vorobtsov, Igor" userId="f5aeaeac-3d3e-4969-b829-554408cd8622" providerId="ADAL" clId="{9D58E2E4-8051-47E1-880E-839EF975C2BE}" dt="2021-02-05T17:15:03.449" v="1324" actId="1038"/>
          <ac:cxnSpMkLst>
            <pc:docMk/>
            <pc:sldMk cId="3329015751" sldId="2144327876"/>
            <ac:cxnSpMk id="24" creationId="{6C1C8889-641E-4897-84B4-E5C16298DE2B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63" creationId="{4F189E2D-EDD6-4614-855E-9FABB523EA7F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66" creationId="{83ABB77C-F591-490B-B63C-53004ED8D475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70" creationId="{2478317A-B135-41D9-A95D-64D6FB05C43C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71" creationId="{7D0FEAA2-2437-4E18-B4C3-AA3493EF3477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72" creationId="{08E18D9C-5068-49C7-BD18-93E9DD49539A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73" creationId="{490D66F4-7C6E-498F-85B8-532143943F06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74" creationId="{A283C316-D811-43E9-867E-AA9246071429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75" creationId="{71D54EA0-A5B8-486A-8B7F-9A8C49F2726F}"/>
          </ac:cxnSpMkLst>
        </pc:cxnChg>
        <pc:cxnChg chg="add mod">
          <ac:chgData name="Vorobtsov, Igor" userId="f5aeaeac-3d3e-4969-b829-554408cd8622" providerId="ADAL" clId="{9D58E2E4-8051-47E1-880E-839EF975C2BE}" dt="2021-02-05T17:14:53.626" v="1321" actId="1037"/>
          <ac:cxnSpMkLst>
            <pc:docMk/>
            <pc:sldMk cId="3329015751" sldId="2144327876"/>
            <ac:cxnSpMk id="76" creationId="{78DE315C-68C8-4A2C-9F95-3378B4435386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77" creationId="{9AA8D4B7-6A76-4F6C-9C9E-249810B91FA6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78" creationId="{E2F3E2F8-3CB3-4F40-B630-B6CD5DD549D6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79" creationId="{1AF29D52-87F6-4A90-803B-228DBFEA8AD8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80" creationId="{184C61DE-78B6-4C95-A5EE-C181A53C1007}"/>
          </ac:cxnSpMkLst>
        </pc:cxnChg>
        <pc:cxnChg chg="add del mod">
          <ac:chgData name="Vorobtsov, Igor" userId="f5aeaeac-3d3e-4969-b829-554408cd8622" providerId="ADAL" clId="{9D58E2E4-8051-47E1-880E-839EF975C2BE}" dt="2021-02-05T17:05:51.901" v="1142" actId="478"/>
          <ac:cxnSpMkLst>
            <pc:docMk/>
            <pc:sldMk cId="3329015751" sldId="2144327876"/>
            <ac:cxnSpMk id="82" creationId="{827D83A1-9A01-4570-B9AA-87BB96EBEB99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83" creationId="{D4B98312-AD01-4377-9DE4-70175A689325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85" creationId="{437084B5-94AF-4CE6-93D6-DC94F7D2BC62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87" creationId="{F56DEDF6-4252-4F47-AD17-F84B92AE658C}"/>
          </ac:cxnSpMkLst>
        </pc:cxnChg>
        <pc:cxnChg chg="add mod">
          <ac:chgData name="Vorobtsov, Igor" userId="f5aeaeac-3d3e-4969-b829-554408cd8622" providerId="ADAL" clId="{9D58E2E4-8051-47E1-880E-839EF975C2BE}" dt="2021-02-05T17:12:13.025" v="1311" actId="164"/>
          <ac:cxnSpMkLst>
            <pc:docMk/>
            <pc:sldMk cId="3329015751" sldId="2144327876"/>
            <ac:cxnSpMk id="95" creationId="{E0B42F06-B889-4008-9A78-673F0C9A6872}"/>
          </ac:cxnSpMkLst>
        </pc:cxnChg>
      </pc:sldChg>
      <pc:sldChg chg="addSp delSp modSp new del mod">
        <pc:chgData name="Vorobtsov, Igor" userId="f5aeaeac-3d3e-4969-b829-554408cd8622" providerId="ADAL" clId="{9D58E2E4-8051-47E1-880E-839EF975C2BE}" dt="2021-02-09T12:39:03.895" v="1970" actId="2696"/>
        <pc:sldMkLst>
          <pc:docMk/>
          <pc:sldMk cId="646050616" sldId="2144327877"/>
        </pc:sldMkLst>
        <pc:spChg chg="del">
          <ac:chgData name="Vorobtsov, Igor" userId="f5aeaeac-3d3e-4969-b829-554408cd8622" providerId="ADAL" clId="{9D58E2E4-8051-47E1-880E-839EF975C2BE}" dt="2021-02-09T12:35:05.634" v="1916"/>
          <ac:spMkLst>
            <pc:docMk/>
            <pc:sldMk cId="646050616" sldId="2144327877"/>
            <ac:spMk id="2" creationId="{56628636-6D8D-4923-9FB4-C5D666938D58}"/>
          </ac:spMkLst>
        </pc:spChg>
        <pc:spChg chg="del">
          <ac:chgData name="Vorobtsov, Igor" userId="f5aeaeac-3d3e-4969-b829-554408cd8622" providerId="ADAL" clId="{9D58E2E4-8051-47E1-880E-839EF975C2BE}" dt="2021-02-09T12:35:05.634" v="1916"/>
          <ac:spMkLst>
            <pc:docMk/>
            <pc:sldMk cId="646050616" sldId="2144327877"/>
            <ac:spMk id="3" creationId="{274B06F7-1771-4641-A76C-46621382F158}"/>
          </ac:spMkLst>
        </pc:spChg>
        <pc:spChg chg="add del mod">
          <ac:chgData name="Vorobtsov, Igor" userId="f5aeaeac-3d3e-4969-b829-554408cd8622" providerId="ADAL" clId="{9D58E2E4-8051-47E1-880E-839EF975C2BE}" dt="2021-02-09T12:36:34.162" v="1955"/>
          <ac:spMkLst>
            <pc:docMk/>
            <pc:sldMk cId="646050616" sldId="2144327877"/>
            <ac:spMk id="4" creationId="{86D70D90-7F2F-4BF6-9F65-67CD730F3585}"/>
          </ac:spMkLst>
        </pc:spChg>
        <pc:spChg chg="add mod">
          <ac:chgData name="Vorobtsov, Igor" userId="f5aeaeac-3d3e-4969-b829-554408cd8622" providerId="ADAL" clId="{9D58E2E4-8051-47E1-880E-839EF975C2BE}" dt="2021-02-09T12:36:57.010" v="1959" actId="14"/>
          <ac:spMkLst>
            <pc:docMk/>
            <pc:sldMk cId="646050616" sldId="2144327877"/>
            <ac:spMk id="5" creationId="{3E113F59-4910-4C3B-ABA8-C971EBBFAA64}"/>
          </ac:spMkLst>
        </pc:spChg>
        <pc:spChg chg="add mod">
          <ac:chgData name="Vorobtsov, Igor" userId="f5aeaeac-3d3e-4969-b829-554408cd8622" providerId="ADAL" clId="{9D58E2E4-8051-47E1-880E-839EF975C2BE}" dt="2021-02-09T12:36:34.162" v="1955"/>
          <ac:spMkLst>
            <pc:docMk/>
            <pc:sldMk cId="646050616" sldId="2144327877"/>
            <ac:spMk id="6" creationId="{8045CA73-396D-4431-AC77-3A343C8F92D0}"/>
          </ac:spMkLst>
        </pc:spChg>
      </pc:sldChg>
      <pc:sldChg chg="new del">
        <pc:chgData name="Vorobtsov, Igor" userId="f5aeaeac-3d3e-4969-b829-554408cd8622" providerId="ADAL" clId="{9D58E2E4-8051-47E1-880E-839EF975C2BE}" dt="2021-02-09T12:13:23.598" v="1691" actId="680"/>
        <pc:sldMkLst>
          <pc:docMk/>
          <pc:sldMk cId="2625004868" sldId="2144327877"/>
        </pc:sldMkLst>
      </pc:sldChg>
      <pc:sldChg chg="add">
        <pc:chgData name="Vorobtsov, Igor" userId="f5aeaeac-3d3e-4969-b829-554408cd8622" providerId="ADAL" clId="{9D58E2E4-8051-47E1-880E-839EF975C2BE}" dt="2021-02-09T12:39:10.324" v="1971"/>
        <pc:sldMkLst>
          <pc:docMk/>
          <pc:sldMk cId="3411414575" sldId="2144327877"/>
        </pc:sldMkLst>
      </pc:sldChg>
      <pc:sldChg chg="addSp delSp modSp add mod ord">
        <pc:chgData name="Vorobtsov, Igor" userId="f5aeaeac-3d3e-4969-b829-554408cd8622" providerId="ADAL" clId="{9D58E2E4-8051-47E1-880E-839EF975C2BE}" dt="2021-02-10T15:59:47.721" v="2439" actId="6549"/>
        <pc:sldMkLst>
          <pc:docMk/>
          <pc:sldMk cId="1157496997" sldId="2144327878"/>
        </pc:sldMkLst>
        <pc:spChg chg="add mod">
          <ac:chgData name="Vorobtsov, Igor" userId="f5aeaeac-3d3e-4969-b829-554408cd8622" providerId="ADAL" clId="{9D58E2E4-8051-47E1-880E-839EF975C2BE}" dt="2021-02-10T15:59:47.721" v="2439" actId="6549"/>
          <ac:spMkLst>
            <pc:docMk/>
            <pc:sldMk cId="1157496997" sldId="2144327878"/>
            <ac:spMk id="2" creationId="{3B9F6805-9AEA-48BA-82FC-5E89C351765C}"/>
          </ac:spMkLst>
        </pc:spChg>
        <pc:spChg chg="mod">
          <ac:chgData name="Vorobtsov, Igor" userId="f5aeaeac-3d3e-4969-b829-554408cd8622" providerId="ADAL" clId="{9D58E2E4-8051-47E1-880E-839EF975C2BE}" dt="2021-02-10T15:50:02.817" v="2380" actId="1076"/>
          <ac:spMkLst>
            <pc:docMk/>
            <pc:sldMk cId="1157496997" sldId="2144327878"/>
            <ac:spMk id="7" creationId="{0AA8B336-055E-4FA6-BA74-7BB84D2781E3}"/>
          </ac:spMkLst>
        </pc:spChg>
        <pc:spChg chg="mod">
          <ac:chgData name="Vorobtsov, Igor" userId="f5aeaeac-3d3e-4969-b829-554408cd8622" providerId="ADAL" clId="{9D58E2E4-8051-47E1-880E-839EF975C2BE}" dt="2021-02-10T15:58:50.927" v="2428" actId="1076"/>
          <ac:spMkLst>
            <pc:docMk/>
            <pc:sldMk cId="1157496997" sldId="2144327878"/>
            <ac:spMk id="8" creationId="{43893754-E71C-4B0F-B9FB-D25515A3053B}"/>
          </ac:spMkLst>
        </pc:spChg>
        <pc:spChg chg="del">
          <ac:chgData name="Vorobtsov, Igor" userId="f5aeaeac-3d3e-4969-b829-554408cd8622" providerId="ADAL" clId="{9D58E2E4-8051-47E1-880E-839EF975C2BE}" dt="2021-02-10T15:49:13.690" v="2349" actId="478"/>
          <ac:spMkLst>
            <pc:docMk/>
            <pc:sldMk cId="1157496997" sldId="2144327878"/>
            <ac:spMk id="12" creationId="{4684B582-F7FB-4F7A-9738-5B4AD9A1449D}"/>
          </ac:spMkLst>
        </pc:spChg>
        <pc:graphicFrameChg chg="del">
          <ac:chgData name="Vorobtsov, Igor" userId="f5aeaeac-3d3e-4969-b829-554408cd8622" providerId="ADAL" clId="{9D58E2E4-8051-47E1-880E-839EF975C2BE}" dt="2021-02-10T15:49:12.245" v="2348" actId="478"/>
          <ac:graphicFrameMkLst>
            <pc:docMk/>
            <pc:sldMk cId="1157496997" sldId="2144327878"/>
            <ac:graphicFrameMk id="9" creationId="{E371BE81-5B0E-4A5C-B36B-83560405C062}"/>
          </ac:graphicFrameMkLst>
        </pc:graphicFrameChg>
      </pc:sldChg>
    </pc:docChg>
  </pc:docChgLst>
  <pc:docChgLst>
    <pc:chgData name="Vorobtsov, Igor" userId="f5aeaeac-3d3e-4969-b829-554408cd8622" providerId="ADAL" clId="{9D4ED802-0067-4238-B42B-AB86652C17B6}"/>
    <pc:docChg chg="undo redo custSel addSld delSld modSld sldOrd delSection modSection">
      <pc:chgData name="Vorobtsov, Igor" userId="f5aeaeac-3d3e-4969-b829-554408cd8622" providerId="ADAL" clId="{9D4ED802-0067-4238-B42B-AB86652C17B6}" dt="2021-01-21T19:54:26.914" v="2610" actId="478"/>
      <pc:docMkLst>
        <pc:docMk/>
      </pc:docMkLst>
      <pc:sldChg chg="addSp delSp modSp add">
        <pc:chgData name="Vorobtsov, Igor" userId="f5aeaeac-3d3e-4969-b829-554408cd8622" providerId="ADAL" clId="{9D4ED802-0067-4238-B42B-AB86652C17B6}" dt="2021-01-15T14:41:52.360" v="1613" actId="478"/>
        <pc:sldMkLst>
          <pc:docMk/>
          <pc:sldMk cId="3884678465" sldId="266"/>
        </pc:sldMkLst>
        <pc:spChg chg="del mod">
          <ac:chgData name="Vorobtsov, Igor" userId="f5aeaeac-3d3e-4969-b829-554408cd8622" providerId="ADAL" clId="{9D4ED802-0067-4238-B42B-AB86652C17B6}" dt="2021-01-15T14:41:33.866" v="1608" actId="478"/>
          <ac:spMkLst>
            <pc:docMk/>
            <pc:sldMk cId="3884678465" sldId="266"/>
            <ac:spMk id="2" creationId="{00000000-0000-0000-0000-000000000000}"/>
          </ac:spMkLst>
        </pc:spChg>
        <pc:spChg chg="del">
          <ac:chgData name="Vorobtsov, Igor" userId="f5aeaeac-3d3e-4969-b829-554408cd8622" providerId="ADAL" clId="{9D4ED802-0067-4238-B42B-AB86652C17B6}" dt="2021-01-15T14:41:52.360" v="1613" actId="478"/>
          <ac:spMkLst>
            <pc:docMk/>
            <pc:sldMk cId="3884678465" sldId="266"/>
            <ac:spMk id="3" creationId="{F3DCEE0B-BEF9-46F9-9E86-8C19ABC3E1D1}"/>
          </ac:spMkLst>
        </pc:spChg>
        <pc:spChg chg="add del mod">
          <ac:chgData name="Vorobtsov, Igor" userId="f5aeaeac-3d3e-4969-b829-554408cd8622" providerId="ADAL" clId="{9D4ED802-0067-4238-B42B-AB86652C17B6}" dt="2021-01-15T14:41:16.148" v="1602"/>
          <ac:spMkLst>
            <pc:docMk/>
            <pc:sldMk cId="3884678465" sldId="266"/>
            <ac:spMk id="4" creationId="{18927A48-4D71-4681-AFCE-C235C46C0C33}"/>
          </ac:spMkLst>
        </pc:spChg>
        <pc:spChg chg="add del mod">
          <ac:chgData name="Vorobtsov, Igor" userId="f5aeaeac-3d3e-4969-b829-554408cd8622" providerId="ADAL" clId="{9D4ED802-0067-4238-B42B-AB86652C17B6}" dt="2021-01-15T14:41:41.797" v="1610" actId="478"/>
          <ac:spMkLst>
            <pc:docMk/>
            <pc:sldMk cId="3884678465" sldId="266"/>
            <ac:spMk id="5" creationId="{12EBCF34-6DA4-4161-8163-A4D01BA85AA2}"/>
          </ac:spMkLst>
        </pc:spChg>
        <pc:spChg chg="mod">
          <ac:chgData name="Vorobtsov, Igor" userId="f5aeaeac-3d3e-4969-b829-554408cd8622" providerId="ADAL" clId="{9D4ED802-0067-4238-B42B-AB86652C17B6}" dt="2021-01-15T14:38:25.034" v="1578" actId="1076"/>
          <ac:spMkLst>
            <pc:docMk/>
            <pc:sldMk cId="3884678465" sldId="266"/>
            <ac:spMk id="6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24:27.488" v="1342" actId="1076"/>
          <ac:spMkLst>
            <pc:docMk/>
            <pc:sldMk cId="3884678465" sldId="266"/>
            <ac:spMk id="7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39:07.887" v="1584" actId="1076"/>
          <ac:spMkLst>
            <pc:docMk/>
            <pc:sldMk cId="3884678465" sldId="266"/>
            <ac:spMk id="11" creationId="{00000000-0000-0000-0000-000000000000}"/>
          </ac:spMkLst>
        </pc:spChg>
        <pc:spChg chg="add del mod">
          <ac:chgData name="Vorobtsov, Igor" userId="f5aeaeac-3d3e-4969-b829-554408cd8622" providerId="ADAL" clId="{9D4ED802-0067-4238-B42B-AB86652C17B6}" dt="2021-01-15T14:37:50.389" v="1567"/>
          <ac:spMkLst>
            <pc:docMk/>
            <pc:sldMk cId="3884678465" sldId="266"/>
            <ac:spMk id="14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36:02.523" v="1538" actId="1076"/>
          <ac:spMkLst>
            <pc:docMk/>
            <pc:sldMk cId="3884678465" sldId="266"/>
            <ac:spMk id="18" creationId="{00000000-0000-0000-0000-000000000000}"/>
          </ac:spMkLst>
        </pc:spChg>
        <pc:spChg chg="add del mod">
          <ac:chgData name="Vorobtsov, Igor" userId="f5aeaeac-3d3e-4969-b829-554408cd8622" providerId="ADAL" clId="{9D4ED802-0067-4238-B42B-AB86652C17B6}" dt="2021-01-15T14:37:48.277" v="1564" actId="47"/>
          <ac:spMkLst>
            <pc:docMk/>
            <pc:sldMk cId="3884678465" sldId="266"/>
            <ac:spMk id="19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39:12.352" v="1585" actId="1076"/>
          <ac:spMkLst>
            <pc:docMk/>
            <pc:sldMk cId="3884678465" sldId="266"/>
            <ac:spMk id="24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39:50.876" v="1586" actId="1076"/>
          <ac:spMkLst>
            <pc:docMk/>
            <pc:sldMk cId="3884678465" sldId="266"/>
            <ac:spMk id="37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37:26.226" v="1553"/>
          <ac:spMkLst>
            <pc:docMk/>
            <pc:sldMk cId="3884678465" sldId="266"/>
            <ac:spMk id="46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39:54.755" v="1587" actId="1076"/>
          <ac:spMkLst>
            <pc:docMk/>
            <pc:sldMk cId="3884678465" sldId="266"/>
            <ac:spMk id="51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40:28.641" v="1591" actId="1076"/>
          <ac:spMkLst>
            <pc:docMk/>
            <pc:sldMk cId="3884678465" sldId="266"/>
            <ac:spMk id="64" creationId="{00000000-0000-0000-0000-000000000000}"/>
          </ac:spMkLst>
        </pc:spChg>
        <pc:spChg chg="add del mod">
          <ac:chgData name="Vorobtsov, Igor" userId="f5aeaeac-3d3e-4969-b829-554408cd8622" providerId="ADAL" clId="{9D4ED802-0067-4238-B42B-AB86652C17B6}" dt="2021-01-15T14:37:47.824" v="1563" actId="47"/>
          <ac:spMkLst>
            <pc:docMk/>
            <pc:sldMk cId="3884678465" sldId="266"/>
            <ac:spMk id="69" creationId="{00000000-0000-0000-0000-000000000000}"/>
          </ac:spMkLst>
        </pc:spChg>
        <pc:spChg chg="add del mod">
          <ac:chgData name="Vorobtsov, Igor" userId="f5aeaeac-3d3e-4969-b829-554408cd8622" providerId="ADAL" clId="{9D4ED802-0067-4238-B42B-AB86652C17B6}" dt="2021-01-15T14:40:19.147" v="1590" actId="1076"/>
          <ac:spMkLst>
            <pc:docMk/>
            <pc:sldMk cId="3884678465" sldId="266"/>
            <ac:spMk id="72" creationId="{00000000-0000-0000-0000-000000000000}"/>
          </ac:spMkLst>
        </pc:spChg>
        <pc:spChg chg="add del mod">
          <ac:chgData name="Vorobtsov, Igor" userId="f5aeaeac-3d3e-4969-b829-554408cd8622" providerId="ADAL" clId="{9D4ED802-0067-4238-B42B-AB86652C17B6}" dt="2021-01-15T14:37:53.183" v="1570" actId="478"/>
          <ac:spMkLst>
            <pc:docMk/>
            <pc:sldMk cId="3884678465" sldId="266"/>
            <ac:spMk id="80" creationId="{2E562DED-EF88-443E-9450-40464492ABF2}"/>
          </ac:spMkLst>
        </pc:spChg>
        <pc:spChg chg="mod">
          <ac:chgData name="Vorobtsov, Igor" userId="f5aeaeac-3d3e-4969-b829-554408cd8622" providerId="ADAL" clId="{9D4ED802-0067-4238-B42B-AB86652C17B6}" dt="2021-01-15T14:40:48.734" v="1596" actId="1076"/>
          <ac:spMkLst>
            <pc:docMk/>
            <pc:sldMk cId="3884678465" sldId="266"/>
            <ac:spMk id="81" creationId="{168C99E0-3DC8-4761-B178-634B4775CA9D}"/>
          </ac:spMkLst>
        </pc:spChg>
        <pc:spChg chg="add del mod">
          <ac:chgData name="Vorobtsov, Igor" userId="f5aeaeac-3d3e-4969-b829-554408cd8622" providerId="ADAL" clId="{9D4ED802-0067-4238-B42B-AB86652C17B6}" dt="2021-01-15T14:41:03.285" v="1600"/>
          <ac:spMkLst>
            <pc:docMk/>
            <pc:sldMk cId="3884678465" sldId="266"/>
            <ac:spMk id="82" creationId="{0523D99F-052B-4E1F-9CC8-CCFF724FC5E1}"/>
          </ac:spMkLst>
        </pc:spChg>
        <pc:spChg chg="add del mod">
          <ac:chgData name="Vorobtsov, Igor" userId="f5aeaeac-3d3e-4969-b829-554408cd8622" providerId="ADAL" clId="{9D4ED802-0067-4238-B42B-AB86652C17B6}" dt="2021-01-15T14:41:48.481" v="1612" actId="478"/>
          <ac:spMkLst>
            <pc:docMk/>
            <pc:sldMk cId="3884678465" sldId="266"/>
            <ac:spMk id="83" creationId="{F6E4095E-35E9-4E5C-9803-353098DCE272}"/>
          </ac:spMkLst>
        </pc:spChg>
        <pc:spChg chg="add mod">
          <ac:chgData name="Vorobtsov, Igor" userId="f5aeaeac-3d3e-4969-b829-554408cd8622" providerId="ADAL" clId="{9D4ED802-0067-4238-B42B-AB86652C17B6}" dt="2021-01-15T14:41:38.789" v="1609" actId="1076"/>
          <ac:spMkLst>
            <pc:docMk/>
            <pc:sldMk cId="3884678465" sldId="266"/>
            <ac:spMk id="84" creationId="{2BB074E8-6552-4867-B3BE-06450A55A4F9}"/>
          </ac:spMkLst>
        </pc:spChg>
      </pc:sldChg>
      <pc:sldChg chg="modSp add">
        <pc:chgData name="Vorobtsov, Igor" userId="f5aeaeac-3d3e-4969-b829-554408cd8622" providerId="ADAL" clId="{9D4ED802-0067-4238-B42B-AB86652C17B6}" dt="2021-01-15T14:29:55.919" v="1435" actId="1076"/>
        <pc:sldMkLst>
          <pc:docMk/>
          <pc:sldMk cId="3734415154" sldId="270"/>
        </pc:sldMkLst>
        <pc:spChg chg="mod">
          <ac:chgData name="Vorobtsov, Igor" userId="f5aeaeac-3d3e-4969-b829-554408cd8622" providerId="ADAL" clId="{9D4ED802-0067-4238-B42B-AB86652C17B6}" dt="2021-01-15T14:29:55.919" v="1435" actId="1076"/>
          <ac:spMkLst>
            <pc:docMk/>
            <pc:sldMk cId="3734415154" sldId="270"/>
            <ac:spMk id="3" creationId="{D2165D85-3302-415E-871F-83071D5CA6FA}"/>
          </ac:spMkLst>
        </pc:spChg>
      </pc:sldChg>
      <pc:sldChg chg="addSp delSp modSp add">
        <pc:chgData name="Vorobtsov, Igor" userId="f5aeaeac-3d3e-4969-b829-554408cd8622" providerId="ADAL" clId="{9D4ED802-0067-4238-B42B-AB86652C17B6}" dt="2021-01-15T14:27:03.367" v="1429" actId="1076"/>
        <pc:sldMkLst>
          <pc:docMk/>
          <pc:sldMk cId="1183381683" sldId="271"/>
        </pc:sldMkLst>
        <pc:spChg chg="del mod">
          <ac:chgData name="Vorobtsov, Igor" userId="f5aeaeac-3d3e-4969-b829-554408cd8622" providerId="ADAL" clId="{9D4ED802-0067-4238-B42B-AB86652C17B6}" dt="2021-01-15T14:26:09.013" v="1356"/>
          <ac:spMkLst>
            <pc:docMk/>
            <pc:sldMk cId="1183381683" sldId="271"/>
            <ac:spMk id="2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27:03.367" v="1429" actId="1076"/>
          <ac:spMkLst>
            <pc:docMk/>
            <pc:sldMk cId="1183381683" sldId="271"/>
            <ac:spMk id="3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26:58.480" v="1428" actId="207"/>
          <ac:spMkLst>
            <pc:docMk/>
            <pc:sldMk cId="1183381683" sldId="271"/>
            <ac:spMk id="4" creationId="{00000000-0000-0000-0000-000000000000}"/>
          </ac:spMkLst>
        </pc:spChg>
        <pc:spChg chg="add del mod">
          <ac:chgData name="Vorobtsov, Igor" userId="f5aeaeac-3d3e-4969-b829-554408cd8622" providerId="ADAL" clId="{9D4ED802-0067-4238-B42B-AB86652C17B6}" dt="2021-01-15T14:26:09.013" v="1356"/>
          <ac:spMkLst>
            <pc:docMk/>
            <pc:sldMk cId="1183381683" sldId="271"/>
            <ac:spMk id="6" creationId="{A84B9BD1-CE5E-4059-AF59-8DF88578FF4F}"/>
          </ac:spMkLst>
        </pc:spChg>
        <pc:spChg chg="add mod">
          <ac:chgData name="Vorobtsov, Igor" userId="f5aeaeac-3d3e-4969-b829-554408cd8622" providerId="ADAL" clId="{9D4ED802-0067-4238-B42B-AB86652C17B6}" dt="2021-01-15T14:26:46.754" v="1426" actId="1076"/>
          <ac:spMkLst>
            <pc:docMk/>
            <pc:sldMk cId="1183381683" sldId="271"/>
            <ac:spMk id="7" creationId="{80B06503-C706-4F8B-A55E-EBED0C9914F0}"/>
          </ac:spMkLst>
        </pc:spChg>
        <pc:spChg chg="add del mod">
          <ac:chgData name="Vorobtsov, Igor" userId="f5aeaeac-3d3e-4969-b829-554408cd8622" providerId="ADAL" clId="{9D4ED802-0067-4238-B42B-AB86652C17B6}" dt="2021-01-15T14:26:48.140" v="1427" actId="478"/>
          <ac:spMkLst>
            <pc:docMk/>
            <pc:sldMk cId="1183381683" sldId="271"/>
            <ac:spMk id="8" creationId="{4CBCFF8F-D027-4591-A2F1-0EE43134DA32}"/>
          </ac:spMkLst>
        </pc:spChg>
      </pc:sldChg>
      <pc:sldChg chg="add">
        <pc:chgData name="Vorobtsov, Igor" userId="f5aeaeac-3d3e-4969-b829-554408cd8622" providerId="ADAL" clId="{9D4ED802-0067-4238-B42B-AB86652C17B6}" dt="2021-01-21T19:54:12.478" v="2609"/>
        <pc:sldMkLst>
          <pc:docMk/>
          <pc:sldMk cId="3042533871" sldId="272"/>
        </pc:sldMkLst>
      </pc:sldChg>
      <pc:sldChg chg="addSp delSp modSp add del mod">
        <pc:chgData name="Vorobtsov, Igor" userId="f5aeaeac-3d3e-4969-b829-554408cd8622" providerId="ADAL" clId="{9D4ED802-0067-4238-B42B-AB86652C17B6}" dt="2021-01-21T19:54:05.902" v="2608" actId="2696"/>
        <pc:sldMkLst>
          <pc:docMk/>
          <pc:sldMk cId="3076119946" sldId="272"/>
        </pc:sldMkLst>
        <pc:spChg chg="del">
          <ac:chgData name="Vorobtsov, Igor" userId="f5aeaeac-3d3e-4969-b829-554408cd8622" providerId="ADAL" clId="{9D4ED802-0067-4238-B42B-AB86652C17B6}" dt="2021-01-21T17:30:21.478" v="1755" actId="478"/>
          <ac:spMkLst>
            <pc:docMk/>
            <pc:sldMk cId="3076119946" sldId="272"/>
            <ac:spMk id="2" creationId="{540E9DF1-FA32-4D0E-BAFC-8E130D45BCDF}"/>
          </ac:spMkLst>
        </pc:spChg>
        <pc:spChg chg="add mod">
          <ac:chgData name="Vorobtsov, Igor" userId="f5aeaeac-3d3e-4969-b829-554408cd8622" providerId="ADAL" clId="{9D4ED802-0067-4238-B42B-AB86652C17B6}" dt="2021-01-21T17:30:33.020" v="1760" actId="1076"/>
          <ac:spMkLst>
            <pc:docMk/>
            <pc:sldMk cId="3076119946" sldId="272"/>
            <ac:spMk id="4" creationId="{DBEC422A-A8E7-4A92-A03F-C3E53BCBD359}"/>
          </ac:spMkLst>
        </pc:spChg>
      </pc:sldChg>
      <pc:sldChg chg="add">
        <pc:chgData name="Vorobtsov, Igor" userId="f5aeaeac-3d3e-4969-b829-554408cd8622" providerId="ADAL" clId="{9D4ED802-0067-4238-B42B-AB86652C17B6}" dt="2021-01-14T19:26:38.434" v="143"/>
        <pc:sldMkLst>
          <pc:docMk/>
          <pc:sldMk cId="1947712250" sldId="283"/>
        </pc:sldMkLst>
      </pc:sldChg>
      <pc:sldChg chg="add">
        <pc:chgData name="Vorobtsov, Igor" userId="f5aeaeac-3d3e-4969-b829-554408cd8622" providerId="ADAL" clId="{9D4ED802-0067-4238-B42B-AB86652C17B6}" dt="2021-01-15T14:47:04.739" v="1646"/>
        <pc:sldMkLst>
          <pc:docMk/>
          <pc:sldMk cId="623742218" sldId="292"/>
        </pc:sldMkLst>
        <pc:spChg chg="mod">
          <ac:chgData name="Vorobtsov, Igor" userId="f5aeaeac-3d3e-4969-b829-554408cd8622" providerId="ADAL" clId="{9D4ED802-0067-4238-B42B-AB86652C17B6}" dt="2021-01-15T14:21:42.360" v="1326" actId="1076"/>
          <ac:spMkLst>
            <pc:docMk/>
            <pc:sldMk cId="623742218" sldId="292"/>
            <ac:spMk id="2" creationId="{00000000-0000-0000-0000-000000000000}"/>
          </ac:spMkLst>
        </pc:spChg>
        <pc:spChg chg="del mod">
          <ac:chgData name="Vorobtsov, Igor" userId="f5aeaeac-3d3e-4969-b829-554408cd8622" providerId="ADAL" clId="{9D4ED802-0067-4238-B42B-AB86652C17B6}" dt="2021-01-15T14:21:52.698" v="1329" actId="478"/>
          <ac:spMkLst>
            <pc:docMk/>
            <pc:sldMk cId="623742218" sldId="292"/>
            <ac:spMk id="3" creationId="{00000000-0000-0000-0000-000000000000}"/>
          </ac:spMkLst>
        </pc:spChg>
        <pc:spChg chg="del mod">
          <ac:chgData name="Vorobtsov, Igor" userId="f5aeaeac-3d3e-4969-b829-554408cd8622" providerId="ADAL" clId="{9D4ED802-0067-4238-B42B-AB86652C17B6}" dt="2021-01-15T14:21:14.643" v="1279"/>
          <ac:spMkLst>
            <pc:docMk/>
            <pc:sldMk cId="623742218" sldId="292"/>
            <ac:spMk id="4" creationId="{5C8B4868-61BA-464A-85FB-803007E2647F}"/>
          </ac:spMkLst>
        </pc:spChg>
        <pc:spChg chg="add del mod">
          <ac:chgData name="Vorobtsov, Igor" userId="f5aeaeac-3d3e-4969-b829-554408cd8622" providerId="ADAL" clId="{9D4ED802-0067-4238-B42B-AB86652C17B6}" dt="2021-01-15T14:21:14.643" v="1279"/>
          <ac:spMkLst>
            <pc:docMk/>
            <pc:sldMk cId="623742218" sldId="292"/>
            <ac:spMk id="5" creationId="{A4593405-A4D9-4B69-9529-0BCAF464D170}"/>
          </ac:spMkLst>
        </pc:spChg>
        <pc:spChg chg="add mod">
          <ac:chgData name="Vorobtsov, Igor" userId="f5aeaeac-3d3e-4969-b829-554408cd8622" providerId="ADAL" clId="{9D4ED802-0067-4238-B42B-AB86652C17B6}" dt="2021-01-15T14:22:35.218" v="1335" actId="20577"/>
          <ac:spMkLst>
            <pc:docMk/>
            <pc:sldMk cId="623742218" sldId="292"/>
            <ac:spMk id="6" creationId="{C2DEBCF5-E4BF-4961-BBFF-41BD6909B810}"/>
          </ac:spMkLst>
        </pc:spChg>
      </pc:sldChg>
      <pc:sldChg chg="addSp delSp modSp add del">
        <pc:chgData name="Vorobtsov, Igor" userId="f5aeaeac-3d3e-4969-b829-554408cd8622" providerId="ADAL" clId="{9D4ED802-0067-4238-B42B-AB86652C17B6}" dt="2021-01-15T14:47:00.126" v="1644" actId="2696"/>
        <pc:sldMkLst>
          <pc:docMk/>
          <pc:sldMk cId="4040443816" sldId="297"/>
        </pc:sldMkLst>
        <pc:spChg chg="mod">
          <ac:chgData name="Vorobtsov, Igor" userId="f5aeaeac-3d3e-4969-b829-554408cd8622" providerId="ADAL" clId="{9D4ED802-0067-4238-B42B-AB86652C17B6}" dt="2021-01-15T14:17:20.698" v="1252" actId="20577"/>
          <ac:spMkLst>
            <pc:docMk/>
            <pc:sldMk cId="4040443816" sldId="297"/>
            <ac:spMk id="2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17:29.433" v="1255" actId="1076"/>
          <ac:spMkLst>
            <pc:docMk/>
            <pc:sldMk cId="4040443816" sldId="297"/>
            <ac:spMk id="3" creationId="{40E2C5BF-0EFA-4F0E-862C-151839790A4E}"/>
          </ac:spMkLst>
        </pc:spChg>
        <pc:spChg chg="mod">
          <ac:chgData name="Vorobtsov, Igor" userId="f5aeaeac-3d3e-4969-b829-554408cd8622" providerId="ADAL" clId="{9D4ED802-0067-4238-B42B-AB86652C17B6}" dt="2021-01-15T14:17:38.670" v="1258" actId="1076"/>
          <ac:spMkLst>
            <pc:docMk/>
            <pc:sldMk cId="4040443816" sldId="297"/>
            <ac:spMk id="4" creationId="{5F6E4185-130E-4F82-8125-F09DF686D3DD}"/>
          </ac:spMkLst>
        </pc:spChg>
        <pc:spChg chg="del mod">
          <ac:chgData name="Vorobtsov, Igor" userId="f5aeaeac-3d3e-4969-b829-554408cd8622" providerId="ADAL" clId="{9D4ED802-0067-4238-B42B-AB86652C17B6}" dt="2021-01-15T14:17:13.439" v="1246"/>
          <ac:spMkLst>
            <pc:docMk/>
            <pc:sldMk cId="4040443816" sldId="297"/>
            <ac:spMk id="5" creationId="{C373DD05-6E54-4497-B6B6-A612F7DA11AF}"/>
          </ac:spMkLst>
        </pc:spChg>
        <pc:spChg chg="add del mod">
          <ac:chgData name="Vorobtsov, Igor" userId="f5aeaeac-3d3e-4969-b829-554408cd8622" providerId="ADAL" clId="{9D4ED802-0067-4238-B42B-AB86652C17B6}" dt="2021-01-15T14:17:13.439" v="1246"/>
          <ac:spMkLst>
            <pc:docMk/>
            <pc:sldMk cId="4040443816" sldId="297"/>
            <ac:spMk id="6" creationId="{60735AA8-E309-42F5-8437-2C2FD55E889F}"/>
          </ac:spMkLst>
        </pc:spChg>
        <pc:spChg chg="add del mod">
          <ac:chgData name="Vorobtsov, Igor" userId="f5aeaeac-3d3e-4969-b829-554408cd8622" providerId="ADAL" clId="{9D4ED802-0067-4238-B42B-AB86652C17B6}" dt="2021-01-15T14:17:23.096" v="1253" actId="478"/>
          <ac:spMkLst>
            <pc:docMk/>
            <pc:sldMk cId="4040443816" sldId="297"/>
            <ac:spMk id="7" creationId="{ACEBC0D7-8F0E-4B67-A833-CF4252D136F4}"/>
          </ac:spMkLst>
        </pc:spChg>
        <pc:spChg chg="mod">
          <ac:chgData name="Vorobtsov, Igor" userId="f5aeaeac-3d3e-4969-b829-554408cd8622" providerId="ADAL" clId="{9D4ED802-0067-4238-B42B-AB86652C17B6}" dt="2021-01-15T14:17:49.216" v="1260" actId="207"/>
          <ac:spMkLst>
            <pc:docMk/>
            <pc:sldMk cId="4040443816" sldId="297"/>
            <ac:spMk id="293" creationId="{B1F86B24-2CB5-480C-B5F3-6CA5DC8F72A6}"/>
          </ac:spMkLst>
        </pc:spChg>
        <pc:picChg chg="mod">
          <ac:chgData name="Vorobtsov, Igor" userId="f5aeaeac-3d3e-4969-b829-554408cd8622" providerId="ADAL" clId="{9D4ED802-0067-4238-B42B-AB86652C17B6}" dt="2021-01-15T14:17:25.934" v="1254" actId="1076"/>
          <ac:picMkLst>
            <pc:docMk/>
            <pc:sldMk cId="4040443816" sldId="297"/>
            <ac:picMk id="322" creationId="{292A1B8D-E13F-4A14-A463-8DCA298D1AA1}"/>
          </ac:picMkLst>
        </pc:picChg>
      </pc:sldChg>
      <pc:sldChg chg="addSp delSp modSp add modTransition delAnim modAnim">
        <pc:chgData name="Vorobtsov, Igor" userId="f5aeaeac-3d3e-4969-b829-554408cd8622" providerId="ADAL" clId="{9D4ED802-0067-4238-B42B-AB86652C17B6}" dt="2021-01-15T14:09:04.857" v="1180" actId="14100"/>
        <pc:sldMkLst>
          <pc:docMk/>
          <pc:sldMk cId="283951876" sldId="310"/>
        </pc:sldMkLst>
        <pc:spChg chg="add del mod">
          <ac:chgData name="Vorobtsov, Igor" userId="f5aeaeac-3d3e-4969-b829-554408cd8622" providerId="ADAL" clId="{9D4ED802-0067-4238-B42B-AB86652C17B6}" dt="2021-01-15T13:42:23.806" v="928"/>
          <ac:spMkLst>
            <pc:docMk/>
            <pc:sldMk cId="283951876" sldId="310"/>
            <ac:spMk id="2" creationId="{A153AC1B-BABD-442D-A5B7-6AF239497F12}"/>
          </ac:spMkLst>
        </pc:spChg>
        <pc:spChg chg="del mod">
          <ac:chgData name="Vorobtsov, Igor" userId="f5aeaeac-3d3e-4969-b829-554408cd8622" providerId="ADAL" clId="{9D4ED802-0067-4238-B42B-AB86652C17B6}" dt="2021-01-15T13:42:23.806" v="928"/>
          <ac:spMkLst>
            <pc:docMk/>
            <pc:sldMk cId="283951876" sldId="310"/>
            <ac:spMk id="3" creationId="{6ADBDAFB-4AF9-4BE2-A490-6BA7AFF4B3A8}"/>
          </ac:spMkLst>
        </pc:spChg>
        <pc:spChg chg="mod">
          <ac:chgData name="Vorobtsov, Igor" userId="f5aeaeac-3d3e-4969-b829-554408cd8622" providerId="ADAL" clId="{9D4ED802-0067-4238-B42B-AB86652C17B6}" dt="2021-01-15T13:50:58.876" v="1037" actId="1076"/>
          <ac:spMkLst>
            <pc:docMk/>
            <pc:sldMk cId="283951876" sldId="310"/>
            <ac:spMk id="4" creationId="{00000000-0000-0000-0000-000000000000}"/>
          </ac:spMkLst>
        </pc:spChg>
        <pc:spChg chg="add del mod">
          <ac:chgData name="Vorobtsov, Igor" userId="f5aeaeac-3d3e-4969-b829-554408cd8622" providerId="ADAL" clId="{9D4ED802-0067-4238-B42B-AB86652C17B6}" dt="2021-01-15T13:42:44.793" v="932" actId="478"/>
          <ac:spMkLst>
            <pc:docMk/>
            <pc:sldMk cId="283951876" sldId="310"/>
            <ac:spMk id="5" creationId="{D20CA054-BB9B-4737-BB70-85A8D80534A3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0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1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2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3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4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5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6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7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8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39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40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41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43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45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46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47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48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53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59" creationId="{00000000-0000-0000-0000-000000000000}"/>
          </ac:spMkLst>
        </pc:spChg>
        <pc:spChg chg="del mod">
          <ac:chgData name="Vorobtsov, Igor" userId="f5aeaeac-3d3e-4969-b829-554408cd8622" providerId="ADAL" clId="{9D4ED802-0067-4238-B42B-AB86652C17B6}" dt="2021-01-15T13:50:37.745" v="1032" actId="478"/>
          <ac:spMkLst>
            <pc:docMk/>
            <pc:sldMk cId="283951876" sldId="310"/>
            <ac:spMk id="60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61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62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63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66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70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71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78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80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87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88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90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3:50:45.592" v="1033" actId="164"/>
          <ac:spMkLst>
            <pc:docMk/>
            <pc:sldMk cId="283951876" sldId="310"/>
            <ac:spMk id="91" creationId="{00000000-0000-0000-0000-000000000000}"/>
          </ac:spMkLst>
        </pc:spChg>
        <pc:grpChg chg="add mod">
          <ac:chgData name="Vorobtsov, Igor" userId="f5aeaeac-3d3e-4969-b829-554408cd8622" providerId="ADAL" clId="{9D4ED802-0067-4238-B42B-AB86652C17B6}" dt="2021-01-15T13:50:50.482" v="1034" actId="1076"/>
          <ac:grpSpMkLst>
            <pc:docMk/>
            <pc:sldMk cId="283951876" sldId="310"/>
            <ac:grpSpMk id="19" creationId="{8FD48736-2942-413F-B74E-1F5EFCBB86DA}"/>
          </ac:grpSpMkLst>
        </pc:grpChg>
        <pc:cxnChg chg="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42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44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49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50" creationId="{00000000-0000-0000-0000-000000000000}"/>
          </ac:cxnSpMkLst>
        </pc:cxnChg>
        <pc:cxnChg chg="del mod">
          <ac:chgData name="Vorobtsov, Igor" userId="f5aeaeac-3d3e-4969-b829-554408cd8622" providerId="ADAL" clId="{9D4ED802-0067-4238-B42B-AB86652C17B6}" dt="2021-01-15T13:48:02.061" v="1009" actId="478"/>
          <ac:cxnSpMkLst>
            <pc:docMk/>
            <pc:sldMk cId="283951876" sldId="310"/>
            <ac:cxnSpMk id="51" creationId="{00000000-0000-0000-0000-000000000000}"/>
          </ac:cxnSpMkLst>
        </pc:cxnChg>
        <pc:cxnChg chg="del mod">
          <ac:chgData name="Vorobtsov, Igor" userId="f5aeaeac-3d3e-4969-b829-554408cd8622" providerId="ADAL" clId="{9D4ED802-0067-4238-B42B-AB86652C17B6}" dt="2021-01-15T13:48:02.899" v="1010" actId="478"/>
          <ac:cxnSpMkLst>
            <pc:docMk/>
            <pc:sldMk cId="283951876" sldId="310"/>
            <ac:cxnSpMk id="52" creationId="{00000000-0000-0000-0000-000000000000}"/>
          </ac:cxnSpMkLst>
        </pc:cxnChg>
        <pc:cxnChg chg="add 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58" creationId="{11B3B286-46A5-41F4-B656-FE282E5481EE}"/>
          </ac:cxnSpMkLst>
        </pc:cxnChg>
        <pc:cxnChg chg="add 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64" creationId="{788A02F6-1EF5-425A-A2FE-D32FF572858C}"/>
          </ac:cxnSpMkLst>
        </pc:cxnChg>
        <pc:cxnChg chg="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65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4:08:57.595" v="1178" actId="14100"/>
          <ac:cxnSpMkLst>
            <pc:docMk/>
            <pc:sldMk cId="283951876" sldId="310"/>
            <ac:cxnSpMk id="67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72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74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76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4:09:02.086" v="1179" actId="14100"/>
          <ac:cxnSpMkLst>
            <pc:docMk/>
            <pc:sldMk cId="283951876" sldId="310"/>
            <ac:cxnSpMk id="79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4:09:04.857" v="1180" actId="14100"/>
          <ac:cxnSpMkLst>
            <pc:docMk/>
            <pc:sldMk cId="283951876" sldId="310"/>
            <ac:cxnSpMk id="81" creationId="{00000000-0000-0000-0000-000000000000}"/>
          </ac:cxnSpMkLst>
        </pc:cxnChg>
        <pc:cxnChg chg="mod">
          <ac:chgData name="Vorobtsov, Igor" userId="f5aeaeac-3d3e-4969-b829-554408cd8622" providerId="ADAL" clId="{9D4ED802-0067-4238-B42B-AB86652C17B6}" dt="2021-01-15T13:50:45.592" v="1033" actId="164"/>
          <ac:cxnSpMkLst>
            <pc:docMk/>
            <pc:sldMk cId="283951876" sldId="310"/>
            <ac:cxnSpMk id="89" creationId="{00000000-0000-0000-0000-000000000000}"/>
          </ac:cxnSpMkLst>
        </pc:cxnChg>
      </pc:sldChg>
      <pc:sldChg chg="del">
        <pc:chgData name="Vorobtsov, Igor" userId="f5aeaeac-3d3e-4969-b829-554408cd8622" providerId="ADAL" clId="{9D4ED802-0067-4238-B42B-AB86652C17B6}" dt="2021-01-14T19:12:34.009" v="1" actId="2696"/>
        <pc:sldMkLst>
          <pc:docMk/>
          <pc:sldMk cId="3288248437" sldId="1685"/>
        </pc:sldMkLst>
      </pc:sldChg>
      <pc:sldChg chg="modSp add del">
        <pc:chgData name="Vorobtsov, Igor" userId="f5aeaeac-3d3e-4969-b829-554408cd8622" providerId="ADAL" clId="{9D4ED802-0067-4238-B42B-AB86652C17B6}" dt="2021-01-15T13:09:31.902" v="449" actId="2696"/>
        <pc:sldMkLst>
          <pc:docMk/>
          <pc:sldMk cId="629610470" sldId="1887"/>
        </pc:sldMkLst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629610470" sldId="1887"/>
            <ac:spMk id="5" creationId="{0EDDAE4A-8EA9-416C-A8CD-1331617DF0AF}"/>
          </ac:spMkLst>
        </pc:spChg>
      </pc:sldChg>
      <pc:sldChg chg="add del">
        <pc:chgData name="Vorobtsov, Igor" userId="f5aeaeac-3d3e-4969-b829-554408cd8622" providerId="ADAL" clId="{9D4ED802-0067-4238-B42B-AB86652C17B6}" dt="2021-01-15T13:38:11.091" v="920" actId="2696"/>
        <pc:sldMkLst>
          <pc:docMk/>
          <pc:sldMk cId="1699757196" sldId="1896"/>
        </pc:sldMkLst>
      </pc:sldChg>
      <pc:sldChg chg="add">
        <pc:chgData name="Vorobtsov, Igor" userId="f5aeaeac-3d3e-4969-b829-554408cd8622" providerId="ADAL" clId="{9D4ED802-0067-4238-B42B-AB86652C17B6}" dt="2021-01-15T13:38:17.510" v="924"/>
        <pc:sldMkLst>
          <pc:docMk/>
          <pc:sldMk cId="2922321862" sldId="1896"/>
        </pc:sldMkLst>
      </pc:sldChg>
      <pc:sldChg chg="addSp delSp modSp add del modAnim">
        <pc:chgData name="Vorobtsov, Igor" userId="f5aeaeac-3d3e-4969-b829-554408cd8622" providerId="ADAL" clId="{9D4ED802-0067-4238-B42B-AB86652C17B6}" dt="2021-01-15T13:37:31.160" v="900" actId="2696"/>
        <pc:sldMkLst>
          <pc:docMk/>
          <pc:sldMk cId="4225581708" sldId="1896"/>
        </pc:sldMkLst>
        <pc:spChg chg="mod">
          <ac:chgData name="Vorobtsov, Igor" userId="f5aeaeac-3d3e-4969-b829-554408cd8622" providerId="ADAL" clId="{9D4ED802-0067-4238-B42B-AB86652C17B6}" dt="2021-01-15T13:06:20.847" v="403" actId="1076"/>
          <ac:spMkLst>
            <pc:docMk/>
            <pc:sldMk cId="4225581708" sldId="1896"/>
            <ac:spMk id="2" creationId="{BB670752-5F2C-41C7-9400-A0B5702B1C69}"/>
          </ac:spMkLst>
        </pc:spChg>
        <pc:spChg chg="mod">
          <ac:chgData name="Vorobtsov, Igor" userId="f5aeaeac-3d3e-4969-b829-554408cd8622" providerId="ADAL" clId="{9D4ED802-0067-4238-B42B-AB86652C17B6}" dt="2021-01-15T13:08:32.279" v="443" actId="5793"/>
          <ac:spMkLst>
            <pc:docMk/>
            <pc:sldMk cId="4225581708" sldId="1896"/>
            <ac:spMk id="3" creationId="{5189B4EE-3426-44C4-B67F-3E8195446D17}"/>
          </ac:spMkLst>
        </pc:spChg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4225581708" sldId="1896"/>
            <ac:spMk id="5" creationId="{6A88C56B-8C97-43F4-9160-294352C5013A}"/>
          </ac:spMkLst>
        </pc:spChg>
        <pc:spChg chg="del mod">
          <ac:chgData name="Vorobtsov, Igor" userId="f5aeaeac-3d3e-4969-b829-554408cd8622" providerId="ADAL" clId="{9D4ED802-0067-4238-B42B-AB86652C17B6}" dt="2021-01-15T13:06:45.723" v="411" actId="478"/>
          <ac:spMkLst>
            <pc:docMk/>
            <pc:sldMk cId="4225581708" sldId="1896"/>
            <ac:spMk id="7" creationId="{08E74FFC-8F37-4ABB-AC24-C9211DCDFE93}"/>
          </ac:spMkLst>
        </pc:spChg>
        <pc:spChg chg="del">
          <ac:chgData name="Vorobtsov, Igor" userId="f5aeaeac-3d3e-4969-b829-554408cd8622" providerId="ADAL" clId="{9D4ED802-0067-4238-B42B-AB86652C17B6}" dt="2021-01-15T13:06:54.010" v="413"/>
          <ac:spMkLst>
            <pc:docMk/>
            <pc:sldMk cId="4225581708" sldId="1896"/>
            <ac:spMk id="8" creationId="{64E6B99B-B1B7-4765-B980-847850DE74D1}"/>
          </ac:spMkLst>
        </pc:spChg>
        <pc:spChg chg="del">
          <ac:chgData name="Vorobtsov, Igor" userId="f5aeaeac-3d3e-4969-b829-554408cd8622" providerId="ADAL" clId="{9D4ED802-0067-4238-B42B-AB86652C17B6}" dt="2021-01-15T13:06:54.010" v="413"/>
          <ac:spMkLst>
            <pc:docMk/>
            <pc:sldMk cId="4225581708" sldId="1896"/>
            <ac:spMk id="9" creationId="{21F2D431-DE4A-4E0F-B299-069050AAE665}"/>
          </ac:spMkLst>
        </pc:spChg>
        <pc:spChg chg="add mod">
          <ac:chgData name="Vorobtsov, Igor" userId="f5aeaeac-3d3e-4969-b829-554408cd8622" providerId="ADAL" clId="{9D4ED802-0067-4238-B42B-AB86652C17B6}" dt="2021-01-15T13:08:42.386" v="444" actId="1076"/>
          <ac:spMkLst>
            <pc:docMk/>
            <pc:sldMk cId="4225581708" sldId="1896"/>
            <ac:spMk id="10" creationId="{B2FBD413-54A4-49AC-BAFC-11353CCBF9BB}"/>
          </ac:spMkLst>
        </pc:spChg>
        <pc:spChg chg="add mod">
          <ac:chgData name="Vorobtsov, Igor" userId="f5aeaeac-3d3e-4969-b829-554408cd8622" providerId="ADAL" clId="{9D4ED802-0067-4238-B42B-AB86652C17B6}" dt="2021-01-15T13:08:42.386" v="444" actId="1076"/>
          <ac:spMkLst>
            <pc:docMk/>
            <pc:sldMk cId="4225581708" sldId="1896"/>
            <ac:spMk id="11" creationId="{E2BED816-23DF-41FE-938A-38E552958FFB}"/>
          </ac:spMkLst>
        </pc:spChg>
        <pc:spChg chg="add mod">
          <ac:chgData name="Vorobtsov, Igor" userId="f5aeaeac-3d3e-4969-b829-554408cd8622" providerId="ADAL" clId="{9D4ED802-0067-4238-B42B-AB86652C17B6}" dt="2021-01-15T13:08:42.386" v="444" actId="1076"/>
          <ac:spMkLst>
            <pc:docMk/>
            <pc:sldMk cId="4225581708" sldId="1896"/>
            <ac:spMk id="12" creationId="{D74DE567-B207-4BD1-975B-7E370F140B08}"/>
          </ac:spMkLst>
        </pc:spChg>
      </pc:sldChg>
      <pc:sldChg chg="addSp delSp modSp add del delAnim modAnim">
        <pc:chgData name="Vorobtsov, Igor" userId="f5aeaeac-3d3e-4969-b829-554408cd8622" providerId="ADAL" clId="{9D4ED802-0067-4238-B42B-AB86652C17B6}" dt="2021-01-15T13:37:31.075" v="898" actId="2696"/>
        <pc:sldMkLst>
          <pc:docMk/>
          <pc:sldMk cId="2964257045" sldId="1898"/>
        </pc:sldMkLst>
        <pc:spChg chg="mod">
          <ac:chgData name="Vorobtsov, Igor" userId="f5aeaeac-3d3e-4969-b829-554408cd8622" providerId="ADAL" clId="{9D4ED802-0067-4238-B42B-AB86652C17B6}" dt="2021-01-15T12:57:22.485" v="308" actId="20577"/>
          <ac:spMkLst>
            <pc:docMk/>
            <pc:sldMk cId="2964257045" sldId="1898"/>
            <ac:spMk id="2" creationId="{BB670752-5F2C-41C7-9400-A0B5702B1C69}"/>
          </ac:spMkLst>
        </pc:spChg>
        <pc:spChg chg="mod">
          <ac:chgData name="Vorobtsov, Igor" userId="f5aeaeac-3d3e-4969-b829-554408cd8622" providerId="ADAL" clId="{9D4ED802-0067-4238-B42B-AB86652C17B6}" dt="2021-01-15T13:04:53.904" v="397" actId="207"/>
          <ac:spMkLst>
            <pc:docMk/>
            <pc:sldMk cId="2964257045" sldId="1898"/>
            <ac:spMk id="3" creationId="{5189B4EE-3426-44C4-B67F-3E8195446D17}"/>
          </ac:spMkLst>
        </pc:spChg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2964257045" sldId="1898"/>
            <ac:spMk id="5" creationId="{9B6C33B2-7BBF-4190-8CD0-8ABFC2EC684A}"/>
          </ac:spMkLst>
        </pc:spChg>
        <pc:spChg chg="del mod">
          <ac:chgData name="Vorobtsov, Igor" userId="f5aeaeac-3d3e-4969-b829-554408cd8622" providerId="ADAL" clId="{9D4ED802-0067-4238-B42B-AB86652C17B6}" dt="2021-01-15T12:57:45.116" v="314"/>
          <ac:spMkLst>
            <pc:docMk/>
            <pc:sldMk cId="2964257045" sldId="1898"/>
            <ac:spMk id="10" creationId="{22D1B775-8B45-47BB-A773-525EC0737687}"/>
          </ac:spMkLst>
        </pc:spChg>
        <pc:spChg chg="del mod">
          <ac:chgData name="Vorobtsov, Igor" userId="f5aeaeac-3d3e-4969-b829-554408cd8622" providerId="ADAL" clId="{9D4ED802-0067-4238-B42B-AB86652C17B6}" dt="2021-01-15T12:58:06.496" v="320" actId="478"/>
          <ac:spMkLst>
            <pc:docMk/>
            <pc:sldMk cId="2964257045" sldId="1898"/>
            <ac:spMk id="11" creationId="{A2812AA8-DB77-4AC6-93EA-2C504E1F9B57}"/>
          </ac:spMkLst>
        </pc:spChg>
        <pc:spChg chg="add mod">
          <ac:chgData name="Vorobtsov, Igor" userId="f5aeaeac-3d3e-4969-b829-554408cd8622" providerId="ADAL" clId="{9D4ED802-0067-4238-B42B-AB86652C17B6}" dt="2021-01-15T12:58:31.862" v="324" actId="1076"/>
          <ac:spMkLst>
            <pc:docMk/>
            <pc:sldMk cId="2964257045" sldId="1898"/>
            <ac:spMk id="12" creationId="{4B611FAD-4889-49AF-8F36-AFA19BE17F64}"/>
          </ac:spMkLst>
        </pc:spChg>
        <pc:spChg chg="add mod">
          <ac:chgData name="Vorobtsov, Igor" userId="f5aeaeac-3d3e-4969-b829-554408cd8622" providerId="ADAL" clId="{9D4ED802-0067-4238-B42B-AB86652C17B6}" dt="2021-01-15T12:58:52.570" v="329" actId="1038"/>
          <ac:spMkLst>
            <pc:docMk/>
            <pc:sldMk cId="2964257045" sldId="1898"/>
            <ac:spMk id="13" creationId="{E58D43B6-9F62-4314-9FB3-F914BA02331D}"/>
          </ac:spMkLst>
        </pc:spChg>
        <pc:grpChg chg="del">
          <ac:chgData name="Vorobtsov, Igor" userId="f5aeaeac-3d3e-4969-b829-554408cd8622" providerId="ADAL" clId="{9D4ED802-0067-4238-B42B-AB86652C17B6}" dt="2021-01-15T12:58:07.904" v="321" actId="478"/>
          <ac:grpSpMkLst>
            <pc:docMk/>
            <pc:sldMk cId="2964257045" sldId="1898"/>
            <ac:grpSpMk id="6" creationId="{08DCE6E4-2A24-4B03-B511-53AFADB5FDD6}"/>
          </ac:grpSpMkLst>
        </pc:grpChg>
      </pc:sldChg>
      <pc:sldChg chg="add">
        <pc:chgData name="Vorobtsov, Igor" userId="f5aeaeac-3d3e-4969-b829-554408cd8622" providerId="ADAL" clId="{9D4ED802-0067-4238-B42B-AB86652C17B6}" dt="2021-01-15T13:38:17.510" v="924"/>
        <pc:sldMkLst>
          <pc:docMk/>
          <pc:sldMk cId="3196004680" sldId="1898"/>
        </pc:sldMkLst>
      </pc:sldChg>
      <pc:sldChg chg="add del">
        <pc:chgData name="Vorobtsov, Igor" userId="f5aeaeac-3d3e-4969-b829-554408cd8622" providerId="ADAL" clId="{9D4ED802-0067-4238-B42B-AB86652C17B6}" dt="2021-01-15T13:38:11.079" v="918" actId="2696"/>
        <pc:sldMkLst>
          <pc:docMk/>
          <pc:sldMk cId="3636649038" sldId="1898"/>
        </pc:sldMkLst>
      </pc:sldChg>
      <pc:sldChg chg="addSp delSp modSp add del">
        <pc:chgData name="Vorobtsov, Igor" userId="f5aeaeac-3d3e-4969-b829-554408cd8622" providerId="ADAL" clId="{9D4ED802-0067-4238-B42B-AB86652C17B6}" dt="2021-01-15T13:37:31.009" v="897" actId="2696"/>
        <pc:sldMkLst>
          <pc:docMk/>
          <pc:sldMk cId="677221706" sldId="1936"/>
        </pc:sldMkLst>
        <pc:spChg chg="mod">
          <ac:chgData name="Vorobtsov, Igor" userId="f5aeaeac-3d3e-4969-b829-554408cd8622" providerId="ADAL" clId="{9D4ED802-0067-4238-B42B-AB86652C17B6}" dt="2021-01-15T13:24:24.577" v="677" actId="20577"/>
          <ac:spMkLst>
            <pc:docMk/>
            <pc:sldMk cId="677221706" sldId="1936"/>
            <ac:spMk id="2" creationId="{BB670752-5F2C-41C7-9400-A0B5702B1C69}"/>
          </ac:spMkLst>
        </pc:spChg>
        <pc:spChg chg="mod">
          <ac:chgData name="Vorobtsov, Igor" userId="f5aeaeac-3d3e-4969-b829-554408cd8622" providerId="ADAL" clId="{9D4ED802-0067-4238-B42B-AB86652C17B6}" dt="2021-01-15T13:04:45.635" v="395" actId="113"/>
          <ac:spMkLst>
            <pc:docMk/>
            <pc:sldMk cId="677221706" sldId="1936"/>
            <ac:spMk id="3" creationId="{5189B4EE-3426-44C4-B67F-3E8195446D17}"/>
          </ac:spMkLst>
        </pc:spChg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677221706" sldId="1936"/>
            <ac:spMk id="8" creationId="{A7E16032-1DC9-481A-97B3-47EC130C0A66}"/>
          </ac:spMkLst>
        </pc:spChg>
        <pc:spChg chg="del mod">
          <ac:chgData name="Vorobtsov, Igor" userId="f5aeaeac-3d3e-4969-b829-554408cd8622" providerId="ADAL" clId="{9D4ED802-0067-4238-B42B-AB86652C17B6}" dt="2021-01-15T12:56:58.591" v="301"/>
          <ac:spMkLst>
            <pc:docMk/>
            <pc:sldMk cId="677221706" sldId="1936"/>
            <ac:spMk id="9" creationId="{C726E7E8-2D68-4F5A-9809-5A8CAEE94455}"/>
          </ac:spMkLst>
        </pc:spChg>
        <pc:spChg chg="add mod">
          <ac:chgData name="Vorobtsov, Igor" userId="f5aeaeac-3d3e-4969-b829-554408cd8622" providerId="ADAL" clId="{9D4ED802-0067-4238-B42B-AB86652C17B6}" dt="2021-01-15T12:56:58.013" v="299" actId="1076"/>
          <ac:spMkLst>
            <pc:docMk/>
            <pc:sldMk cId="677221706" sldId="1936"/>
            <ac:spMk id="10" creationId="{DDB14E53-DECD-48F7-B274-B1CE2C4ED994}"/>
          </ac:spMkLst>
        </pc:spChg>
        <pc:grpChg chg="del">
          <ac:chgData name="Vorobtsov, Igor" userId="f5aeaeac-3d3e-4969-b829-554408cd8622" providerId="ADAL" clId="{9D4ED802-0067-4238-B42B-AB86652C17B6}" dt="2021-01-15T12:56:20.052" v="270" actId="478"/>
          <ac:grpSpMkLst>
            <pc:docMk/>
            <pc:sldMk cId="677221706" sldId="1936"/>
            <ac:grpSpMk id="5" creationId="{96994603-DB69-4C6F-8B24-9826C6CF20C9}"/>
          </ac:grpSpMkLst>
        </pc:grpChg>
      </pc:sldChg>
      <pc:sldChg chg="add del">
        <pc:chgData name="Vorobtsov, Igor" userId="f5aeaeac-3d3e-4969-b829-554408cd8622" providerId="ADAL" clId="{9D4ED802-0067-4238-B42B-AB86652C17B6}" dt="2021-01-15T13:38:11.079" v="917" actId="2696"/>
        <pc:sldMkLst>
          <pc:docMk/>
          <pc:sldMk cId="1969262810" sldId="1936"/>
        </pc:sldMkLst>
      </pc:sldChg>
      <pc:sldChg chg="add">
        <pc:chgData name="Vorobtsov, Igor" userId="f5aeaeac-3d3e-4969-b829-554408cd8622" providerId="ADAL" clId="{9D4ED802-0067-4238-B42B-AB86652C17B6}" dt="2021-01-15T13:38:17.510" v="924"/>
        <pc:sldMkLst>
          <pc:docMk/>
          <pc:sldMk cId="3583156034" sldId="1936"/>
        </pc:sldMkLst>
      </pc:sldChg>
      <pc:sldChg chg="delSp modSp add del">
        <pc:chgData name="Vorobtsov, Igor" userId="f5aeaeac-3d3e-4969-b829-554408cd8622" providerId="ADAL" clId="{9D4ED802-0067-4238-B42B-AB86652C17B6}" dt="2021-01-15T13:37:30.978" v="896" actId="2696"/>
        <pc:sldMkLst>
          <pc:docMk/>
          <pc:sldMk cId="879139201" sldId="1939"/>
        </pc:sldMkLst>
        <pc:spChg chg="mod">
          <ac:chgData name="Vorobtsov, Igor" userId="f5aeaeac-3d3e-4969-b829-554408cd8622" providerId="ADAL" clId="{9D4ED802-0067-4238-B42B-AB86652C17B6}" dt="2021-01-15T12:51:42.909" v="205" actId="20577"/>
          <ac:spMkLst>
            <pc:docMk/>
            <pc:sldMk cId="879139201" sldId="1939"/>
            <ac:spMk id="2" creationId="{BB670752-5F2C-41C7-9400-A0B5702B1C69}"/>
          </ac:spMkLst>
        </pc:spChg>
        <pc:spChg chg="mod">
          <ac:chgData name="Vorobtsov, Igor" userId="f5aeaeac-3d3e-4969-b829-554408cd8622" providerId="ADAL" clId="{9D4ED802-0067-4238-B42B-AB86652C17B6}" dt="2021-01-15T13:04:20.869" v="388" actId="113"/>
          <ac:spMkLst>
            <pc:docMk/>
            <pc:sldMk cId="879139201" sldId="1939"/>
            <ac:spMk id="3" creationId="{5189B4EE-3426-44C4-B67F-3E8195446D17}"/>
          </ac:spMkLst>
        </pc:spChg>
        <pc:spChg chg="mod">
          <ac:chgData name="Vorobtsov, Igor" userId="f5aeaeac-3d3e-4969-b829-554408cd8622" providerId="ADAL" clId="{9D4ED802-0067-4238-B42B-AB86652C17B6}" dt="2021-01-15T12:56:39.786" v="293" actId="1076"/>
          <ac:spMkLst>
            <pc:docMk/>
            <pc:sldMk cId="879139201" sldId="1939"/>
            <ac:spMk id="4" creationId="{009ABBBE-6F0A-4888-86C0-8707BE7156AD}"/>
          </ac:spMkLst>
        </pc:spChg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879139201" sldId="1939"/>
            <ac:spMk id="7" creationId="{8090B328-51CD-46C8-A329-B0489C509CF6}"/>
          </ac:spMkLst>
        </pc:spChg>
        <pc:spChg chg="mod">
          <ac:chgData name="Vorobtsov, Igor" userId="f5aeaeac-3d3e-4969-b829-554408cd8622" providerId="ADAL" clId="{9D4ED802-0067-4238-B42B-AB86652C17B6}" dt="2021-01-15T12:54:09.327" v="258" actId="1582"/>
          <ac:spMkLst>
            <pc:docMk/>
            <pc:sldMk cId="879139201" sldId="1939"/>
            <ac:spMk id="11" creationId="{CB18895C-46BC-491A-9C31-EB8E339DE289}"/>
          </ac:spMkLst>
        </pc:spChg>
        <pc:spChg chg="mod">
          <ac:chgData name="Vorobtsov, Igor" userId="f5aeaeac-3d3e-4969-b829-554408cd8622" providerId="ADAL" clId="{9D4ED802-0067-4238-B42B-AB86652C17B6}" dt="2021-01-15T12:54:09.327" v="258" actId="1582"/>
          <ac:spMkLst>
            <pc:docMk/>
            <pc:sldMk cId="879139201" sldId="1939"/>
            <ac:spMk id="12" creationId="{0249AB18-6F1B-448A-9603-A0B45E354382}"/>
          </ac:spMkLst>
        </pc:spChg>
        <pc:spChg chg="mod">
          <ac:chgData name="Vorobtsov, Igor" userId="f5aeaeac-3d3e-4969-b829-554408cd8622" providerId="ADAL" clId="{9D4ED802-0067-4238-B42B-AB86652C17B6}" dt="2021-01-15T12:59:13.345" v="331" actId="1035"/>
          <ac:spMkLst>
            <pc:docMk/>
            <pc:sldMk cId="879139201" sldId="1939"/>
            <ac:spMk id="15" creationId="{A4AF97B7-07F4-46D7-AD88-A07278A459C6}"/>
          </ac:spMkLst>
        </pc:spChg>
        <pc:spChg chg="mod">
          <ac:chgData name="Vorobtsov, Igor" userId="f5aeaeac-3d3e-4969-b829-554408cd8622" providerId="ADAL" clId="{9D4ED802-0067-4238-B42B-AB86652C17B6}" dt="2021-01-15T12:59:10.455" v="330" actId="1582"/>
          <ac:spMkLst>
            <pc:docMk/>
            <pc:sldMk cId="879139201" sldId="1939"/>
            <ac:spMk id="16" creationId="{B4BC3EEB-0EBE-48DA-B35C-622725855436}"/>
          </ac:spMkLst>
        </pc:spChg>
        <pc:grpChg chg="del mod">
          <ac:chgData name="Vorobtsov, Igor" userId="f5aeaeac-3d3e-4969-b829-554408cd8622" providerId="ADAL" clId="{9D4ED802-0067-4238-B42B-AB86652C17B6}" dt="2021-01-15T12:54:43.566" v="261" actId="478"/>
          <ac:grpSpMkLst>
            <pc:docMk/>
            <pc:sldMk cId="879139201" sldId="1939"/>
            <ac:grpSpMk id="9" creationId="{82794504-E4AC-419E-B259-8674E0BFC7BF}"/>
          </ac:grpSpMkLst>
        </pc:grpChg>
      </pc:sldChg>
      <pc:sldChg chg="add del">
        <pc:chgData name="Vorobtsov, Igor" userId="f5aeaeac-3d3e-4969-b829-554408cd8622" providerId="ADAL" clId="{9D4ED802-0067-4238-B42B-AB86652C17B6}" dt="2021-01-15T13:38:11.079" v="916" actId="2696"/>
        <pc:sldMkLst>
          <pc:docMk/>
          <pc:sldMk cId="2700550983" sldId="1939"/>
        </pc:sldMkLst>
      </pc:sldChg>
      <pc:sldChg chg="add">
        <pc:chgData name="Vorobtsov, Igor" userId="f5aeaeac-3d3e-4969-b829-554408cd8622" providerId="ADAL" clId="{9D4ED802-0067-4238-B42B-AB86652C17B6}" dt="2021-01-15T13:38:17.510" v="924"/>
        <pc:sldMkLst>
          <pc:docMk/>
          <pc:sldMk cId="3754203769" sldId="1939"/>
        </pc:sldMkLst>
      </pc:sldChg>
      <pc:sldChg chg="del">
        <pc:chgData name="Vorobtsov, Igor" userId="f5aeaeac-3d3e-4969-b829-554408cd8622" providerId="ADAL" clId="{9D4ED802-0067-4238-B42B-AB86652C17B6}" dt="2021-01-14T19:12:44.811" v="5" actId="2696"/>
        <pc:sldMkLst>
          <pc:docMk/>
          <pc:sldMk cId="2703722740" sldId="4173"/>
        </pc:sldMkLst>
      </pc:sldChg>
      <pc:sldChg chg="addSp delSp modSp add">
        <pc:chgData name="Vorobtsov, Igor" userId="f5aeaeac-3d3e-4969-b829-554408cd8622" providerId="ADAL" clId="{9D4ED802-0067-4238-B42B-AB86652C17B6}" dt="2021-01-15T14:04:17.943" v="1128" actId="1076"/>
        <pc:sldMkLst>
          <pc:docMk/>
          <pc:sldMk cId="587447166" sldId="4202"/>
        </pc:sldMkLst>
        <pc:spChg chg="add del mod">
          <ac:chgData name="Vorobtsov, Igor" userId="f5aeaeac-3d3e-4969-b829-554408cd8622" providerId="ADAL" clId="{9D4ED802-0067-4238-B42B-AB86652C17B6}" dt="2021-01-14T19:32:23.490" v="157" actId="478"/>
          <ac:spMkLst>
            <pc:docMk/>
            <pc:sldMk cId="587447166" sldId="4202"/>
            <ac:spMk id="3" creationId="{78CED5BE-358D-4CCE-B6B8-FDB0755D330B}"/>
          </ac:spMkLst>
        </pc:spChg>
        <pc:spChg chg="del mod">
          <ac:chgData name="Vorobtsov, Igor" userId="f5aeaeac-3d3e-4969-b829-554408cd8622" providerId="ADAL" clId="{9D4ED802-0067-4238-B42B-AB86652C17B6}" dt="2021-01-14T19:32:17.533" v="155"/>
          <ac:spMkLst>
            <pc:docMk/>
            <pc:sldMk cId="587447166" sldId="4202"/>
            <ac:spMk id="4" creationId="{45BD0757-F62A-49AE-A118-7BB4125B58E6}"/>
          </ac:spMkLst>
        </pc:spChg>
        <pc:spChg chg="add mod">
          <ac:chgData name="Vorobtsov, Igor" userId="f5aeaeac-3d3e-4969-b829-554408cd8622" providerId="ADAL" clId="{9D4ED802-0067-4238-B42B-AB86652C17B6}" dt="2021-01-15T14:04:17.943" v="1128" actId="1076"/>
          <ac:spMkLst>
            <pc:docMk/>
            <pc:sldMk cId="587447166" sldId="4202"/>
            <ac:spMk id="4" creationId="{D953ED08-1437-44C0-83EA-24C49C6D4BE0}"/>
          </ac:spMkLst>
        </pc:spChg>
        <pc:spChg chg="mod">
          <ac:chgData name="Vorobtsov, Igor" userId="f5aeaeac-3d3e-4969-b829-554408cd8622" providerId="ADAL" clId="{9D4ED802-0067-4238-B42B-AB86652C17B6}" dt="2021-01-15T14:04:10.449" v="1126" actId="1076"/>
          <ac:spMkLst>
            <pc:docMk/>
            <pc:sldMk cId="587447166" sldId="4202"/>
            <ac:spMk id="7" creationId="{4D4F7C64-32BB-42BC-9FBC-5D98383F85C9}"/>
          </ac:spMkLst>
        </pc:spChg>
        <pc:spChg chg="mod">
          <ac:chgData name="Vorobtsov, Igor" userId="f5aeaeac-3d3e-4969-b829-554408cd8622" providerId="ADAL" clId="{9D4ED802-0067-4238-B42B-AB86652C17B6}" dt="2021-01-14T19:32:21.722" v="156" actId="1076"/>
          <ac:spMkLst>
            <pc:docMk/>
            <pc:sldMk cId="587447166" sldId="4202"/>
            <ac:spMk id="8" creationId="{B29B816E-9A12-47EA-905E-FF9EADD65853}"/>
          </ac:spMkLst>
        </pc:spChg>
        <pc:graphicFrameChg chg="del modGraphic">
          <ac:chgData name="Vorobtsov, Igor" userId="f5aeaeac-3d3e-4969-b829-554408cd8622" providerId="ADAL" clId="{9D4ED802-0067-4238-B42B-AB86652C17B6}" dt="2021-01-15T14:03:59.683" v="1123" actId="478"/>
          <ac:graphicFrameMkLst>
            <pc:docMk/>
            <pc:sldMk cId="587447166" sldId="4202"/>
            <ac:graphicFrameMk id="2" creationId="{1B3F2AA5-11B4-DC41-81BB-F58A96008697}"/>
          </ac:graphicFrameMkLst>
        </pc:graphicFrameChg>
        <pc:graphicFrameChg chg="add del">
          <ac:chgData name="Vorobtsov, Igor" userId="f5aeaeac-3d3e-4969-b829-554408cd8622" providerId="ADAL" clId="{9D4ED802-0067-4238-B42B-AB86652C17B6}" dt="2021-01-15T13:53:48.645" v="1041"/>
          <ac:graphicFrameMkLst>
            <pc:docMk/>
            <pc:sldMk cId="587447166" sldId="4202"/>
            <ac:graphicFrameMk id="3" creationId="{DE220E8D-B4A6-4637-8BA3-C3669DC68848}"/>
          </ac:graphicFrameMkLst>
        </pc:graphicFrameChg>
        <pc:graphicFrameChg chg="add mod">
          <ac:chgData name="Vorobtsov, Igor" userId="f5aeaeac-3d3e-4969-b829-554408cd8622" providerId="ADAL" clId="{9D4ED802-0067-4238-B42B-AB86652C17B6}" dt="2021-01-15T14:04:14.220" v="1127" actId="1076"/>
          <ac:graphicFrameMkLst>
            <pc:docMk/>
            <pc:sldMk cId="587447166" sldId="4202"/>
            <ac:graphicFrameMk id="9" creationId="{664B8C75-EDFF-43EB-90D4-89D33172B6AC}"/>
          </ac:graphicFrameMkLst>
        </pc:graphicFrameChg>
      </pc:sldChg>
      <pc:sldChg chg="addSp delSp modSp add del">
        <pc:chgData name="Vorobtsov, Igor" userId="f5aeaeac-3d3e-4969-b829-554408cd8622" providerId="ADAL" clId="{9D4ED802-0067-4238-B42B-AB86652C17B6}" dt="2021-01-15T13:37:31.122" v="899" actId="2696"/>
        <pc:sldMkLst>
          <pc:docMk/>
          <pc:sldMk cId="298185374" sldId="2103812115"/>
        </pc:sldMkLst>
        <pc:spChg chg="mod">
          <ac:chgData name="Vorobtsov, Igor" userId="f5aeaeac-3d3e-4969-b829-554408cd8622" providerId="ADAL" clId="{9D4ED802-0067-4238-B42B-AB86652C17B6}" dt="2021-01-15T13:01:44.085" v="354" actId="164"/>
          <ac:spMkLst>
            <pc:docMk/>
            <pc:sldMk cId="298185374" sldId="2103812115"/>
            <ac:spMk id="2" creationId="{5B1BCFBD-5DCC-465B-BE8D-EB6AA53A6BFE}"/>
          </ac:spMkLst>
        </pc:spChg>
        <pc:spChg chg="mod">
          <ac:chgData name="Vorobtsov, Igor" userId="f5aeaeac-3d3e-4969-b829-554408cd8622" providerId="ADAL" clId="{9D4ED802-0067-4238-B42B-AB86652C17B6}" dt="2021-01-15T13:09:17.263" v="448" actId="207"/>
          <ac:spMkLst>
            <pc:docMk/>
            <pc:sldMk cId="298185374" sldId="2103812115"/>
            <ac:spMk id="3" creationId="{27E8CA27-EE52-43B6-94CD-13DCF1BBA967}"/>
          </ac:spMkLst>
        </pc:spChg>
        <pc:spChg chg="mod">
          <ac:chgData name="Vorobtsov, Igor" userId="f5aeaeac-3d3e-4969-b829-554408cd8622" providerId="ADAL" clId="{9D4ED802-0067-4238-B42B-AB86652C17B6}" dt="2021-01-15T12:59:50.342" v="334"/>
          <ac:spMkLst>
            <pc:docMk/>
            <pc:sldMk cId="298185374" sldId="2103812115"/>
            <ac:spMk id="5" creationId="{086237B0-D3BB-4FC2-828A-73EBF8EE7577}"/>
          </ac:spMkLst>
        </pc:spChg>
        <pc:spChg chg="mod">
          <ac:chgData name="Vorobtsov, Igor" userId="f5aeaeac-3d3e-4969-b829-554408cd8622" providerId="ADAL" clId="{9D4ED802-0067-4238-B42B-AB86652C17B6}" dt="2021-01-15T13:09:00.043" v="445" actId="207"/>
          <ac:spMkLst>
            <pc:docMk/>
            <pc:sldMk cId="298185374" sldId="2103812115"/>
            <ac:spMk id="6" creationId="{88886D29-E211-49CE-8A90-75D247B75EDA}"/>
          </ac:spMkLst>
        </pc:spChg>
        <pc:spChg chg="mod">
          <ac:chgData name="Vorobtsov, Igor" userId="f5aeaeac-3d3e-4969-b829-554408cd8622" providerId="ADAL" clId="{9D4ED802-0067-4238-B42B-AB86652C17B6}" dt="2021-01-15T13:09:02.914" v="446" actId="207"/>
          <ac:spMkLst>
            <pc:docMk/>
            <pc:sldMk cId="298185374" sldId="2103812115"/>
            <ac:spMk id="7" creationId="{472D1A75-AC79-4E78-A6DA-360DC9545167}"/>
          </ac:spMkLst>
        </pc:spChg>
        <pc:spChg chg="mod">
          <ac:chgData name="Vorobtsov, Igor" userId="f5aeaeac-3d3e-4969-b829-554408cd8622" providerId="ADAL" clId="{9D4ED802-0067-4238-B42B-AB86652C17B6}" dt="2021-01-15T13:01:44.085" v="354" actId="164"/>
          <ac:spMkLst>
            <pc:docMk/>
            <pc:sldMk cId="298185374" sldId="2103812115"/>
            <ac:spMk id="8" creationId="{445675D4-9F36-4451-A53D-9222AD91CBAB}"/>
          </ac:spMkLst>
        </pc:spChg>
        <pc:spChg chg="mod">
          <ac:chgData name="Vorobtsov, Igor" userId="f5aeaeac-3d3e-4969-b829-554408cd8622" providerId="ADAL" clId="{9D4ED802-0067-4238-B42B-AB86652C17B6}" dt="2021-01-15T13:09:05.216" v="447" actId="207"/>
          <ac:spMkLst>
            <pc:docMk/>
            <pc:sldMk cId="298185374" sldId="2103812115"/>
            <ac:spMk id="9" creationId="{781C8182-75A5-40E6-B906-5910B6530702}"/>
          </ac:spMkLst>
        </pc:spChg>
        <pc:spChg chg="add mod">
          <ac:chgData name="Vorobtsov, Igor" userId="f5aeaeac-3d3e-4969-b829-554408cd8622" providerId="ADAL" clId="{9D4ED802-0067-4238-B42B-AB86652C17B6}" dt="2021-01-15T13:24:20.657" v="675" actId="20577"/>
          <ac:spMkLst>
            <pc:docMk/>
            <pc:sldMk cId="298185374" sldId="2103812115"/>
            <ac:spMk id="10" creationId="{65CCE183-6CD5-40C4-8BA8-17D1E609B094}"/>
          </ac:spMkLst>
        </pc:spChg>
        <pc:spChg chg="add del mod">
          <ac:chgData name="Vorobtsov, Igor" userId="f5aeaeac-3d3e-4969-b829-554408cd8622" providerId="ADAL" clId="{9D4ED802-0067-4238-B42B-AB86652C17B6}" dt="2021-01-15T13:14:59.292" v="518"/>
          <ac:spMkLst>
            <pc:docMk/>
            <pc:sldMk cId="298185374" sldId="2103812115"/>
            <ac:spMk id="16" creationId="{33EB980E-8DEC-4C8C-A838-255C8C342702}"/>
          </ac:spMkLst>
        </pc:spChg>
        <pc:spChg chg="add del mod">
          <ac:chgData name="Vorobtsov, Igor" userId="f5aeaeac-3d3e-4969-b829-554408cd8622" providerId="ADAL" clId="{9D4ED802-0067-4238-B42B-AB86652C17B6}" dt="2021-01-15T13:15:45.996" v="527" actId="478"/>
          <ac:spMkLst>
            <pc:docMk/>
            <pc:sldMk cId="298185374" sldId="2103812115"/>
            <ac:spMk id="19" creationId="{12259C26-9F67-43AC-BFE9-FFC494372036}"/>
          </ac:spMkLst>
        </pc:spChg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298185374" sldId="2103812115"/>
            <ac:spMk id="20" creationId="{CD610B4C-320B-41C9-9329-96601911416C}"/>
          </ac:spMkLst>
        </pc:spChg>
        <pc:spChg chg="add mod">
          <ac:chgData name="Vorobtsov, Igor" userId="f5aeaeac-3d3e-4969-b829-554408cd8622" providerId="ADAL" clId="{9D4ED802-0067-4238-B42B-AB86652C17B6}" dt="2021-01-15T13:15:28.316" v="526" actId="1076"/>
          <ac:spMkLst>
            <pc:docMk/>
            <pc:sldMk cId="298185374" sldId="2103812115"/>
            <ac:spMk id="21" creationId="{439769C8-326C-4983-923C-0D8ECC4F3B06}"/>
          </ac:spMkLst>
        </pc:spChg>
        <pc:grpChg chg="add mod">
          <ac:chgData name="Vorobtsov, Igor" userId="f5aeaeac-3d3e-4969-b829-554408cd8622" providerId="ADAL" clId="{9D4ED802-0067-4238-B42B-AB86652C17B6}" dt="2021-01-15T13:01:47.806" v="355" actId="1076"/>
          <ac:grpSpMkLst>
            <pc:docMk/>
            <pc:sldMk cId="298185374" sldId="2103812115"/>
            <ac:grpSpMk id="12" creationId="{813A49FD-0742-4B09-888A-98BF63F688C6}"/>
          </ac:grpSpMkLst>
        </pc:grpChg>
        <pc:graphicFrameChg chg="del mod modGraphic">
          <ac:chgData name="Vorobtsov, Igor" userId="f5aeaeac-3d3e-4969-b829-554408cd8622" providerId="ADAL" clId="{9D4ED802-0067-4238-B42B-AB86652C17B6}" dt="2021-01-15T13:14:48.409" v="514" actId="478"/>
          <ac:graphicFrameMkLst>
            <pc:docMk/>
            <pc:sldMk cId="298185374" sldId="2103812115"/>
            <ac:graphicFrameMk id="4" creationId="{07128E2C-3A45-4C6B-BE96-2EA13FBBAFDA}"/>
          </ac:graphicFrameMkLst>
        </pc:graphicFrameChg>
        <pc:graphicFrameChg chg="add del mod modGraphic">
          <ac:chgData name="Vorobtsov, Igor" userId="f5aeaeac-3d3e-4969-b829-554408cd8622" providerId="ADAL" clId="{9D4ED802-0067-4238-B42B-AB86652C17B6}" dt="2021-01-15T13:15:22.264" v="524" actId="1076"/>
          <ac:graphicFrameMkLst>
            <pc:docMk/>
            <pc:sldMk cId="298185374" sldId="2103812115"/>
            <ac:graphicFrameMk id="18" creationId="{2315AD97-9101-4BB2-A457-1E66EDB1C776}"/>
          </ac:graphicFrameMkLst>
        </pc:graphicFrameChg>
        <pc:cxnChg chg="mod">
          <ac:chgData name="Vorobtsov, Igor" userId="f5aeaeac-3d3e-4969-b829-554408cd8622" providerId="ADAL" clId="{9D4ED802-0067-4238-B42B-AB86652C17B6}" dt="2021-01-15T13:01:44.085" v="354" actId="164"/>
          <ac:cxnSpMkLst>
            <pc:docMk/>
            <pc:sldMk cId="298185374" sldId="2103812115"/>
            <ac:cxnSpMk id="11" creationId="{A447A6A7-0E00-4EEC-93A9-43136ADD419C}"/>
          </ac:cxnSpMkLst>
        </pc:cxnChg>
        <pc:cxnChg chg="mod">
          <ac:chgData name="Vorobtsov, Igor" userId="f5aeaeac-3d3e-4969-b829-554408cd8622" providerId="ADAL" clId="{9D4ED802-0067-4238-B42B-AB86652C17B6}" dt="2021-01-15T13:01:44.085" v="354" actId="164"/>
          <ac:cxnSpMkLst>
            <pc:docMk/>
            <pc:sldMk cId="298185374" sldId="2103812115"/>
            <ac:cxnSpMk id="13" creationId="{3FA78D54-1962-440A-A5D7-978038AC66FA}"/>
          </ac:cxnSpMkLst>
        </pc:cxnChg>
        <pc:cxnChg chg="mod">
          <ac:chgData name="Vorobtsov, Igor" userId="f5aeaeac-3d3e-4969-b829-554408cd8622" providerId="ADAL" clId="{9D4ED802-0067-4238-B42B-AB86652C17B6}" dt="2021-01-15T13:01:44.085" v="354" actId="164"/>
          <ac:cxnSpMkLst>
            <pc:docMk/>
            <pc:sldMk cId="298185374" sldId="2103812115"/>
            <ac:cxnSpMk id="15" creationId="{BF9526AE-A64B-4474-8380-241BE023C470}"/>
          </ac:cxnSpMkLst>
        </pc:cxnChg>
        <pc:cxnChg chg="add del mod">
          <ac:chgData name="Vorobtsov, Igor" userId="f5aeaeac-3d3e-4969-b829-554408cd8622" providerId="ADAL" clId="{9D4ED802-0067-4238-B42B-AB86652C17B6}" dt="2021-01-15T13:14:59.292" v="518"/>
          <ac:cxnSpMkLst>
            <pc:docMk/>
            <pc:sldMk cId="298185374" sldId="2103812115"/>
            <ac:cxnSpMk id="17" creationId="{08031DFE-875E-41BA-B627-6E635E82C403}"/>
          </ac:cxnSpMkLst>
        </pc:cxnChg>
        <pc:cxnChg chg="add mod">
          <ac:chgData name="Vorobtsov, Igor" userId="f5aeaeac-3d3e-4969-b829-554408cd8622" providerId="ADAL" clId="{9D4ED802-0067-4238-B42B-AB86652C17B6}" dt="2021-01-15T13:15:28.316" v="526" actId="1076"/>
          <ac:cxnSpMkLst>
            <pc:docMk/>
            <pc:sldMk cId="298185374" sldId="2103812115"/>
            <ac:cxnSpMk id="22" creationId="{89A28ED5-3F35-4DC9-8B7B-67B7C0F1E888}"/>
          </ac:cxnSpMkLst>
        </pc:cxnChg>
      </pc:sldChg>
      <pc:sldChg chg="add">
        <pc:chgData name="Vorobtsov, Igor" userId="f5aeaeac-3d3e-4969-b829-554408cd8622" providerId="ADAL" clId="{9D4ED802-0067-4238-B42B-AB86652C17B6}" dt="2021-01-15T13:38:17.510" v="924"/>
        <pc:sldMkLst>
          <pc:docMk/>
          <pc:sldMk cId="3162287041" sldId="2103812115"/>
        </pc:sldMkLst>
      </pc:sldChg>
      <pc:sldChg chg="add del">
        <pc:chgData name="Vorobtsov, Igor" userId="f5aeaeac-3d3e-4969-b829-554408cd8622" providerId="ADAL" clId="{9D4ED802-0067-4238-B42B-AB86652C17B6}" dt="2021-01-15T13:38:11.091" v="919" actId="2696"/>
        <pc:sldMkLst>
          <pc:docMk/>
          <pc:sldMk cId="4111328603" sldId="2103812115"/>
        </pc:sldMkLst>
      </pc:sldChg>
      <pc:sldChg chg="addSp delSp modSp add del">
        <pc:chgData name="Vorobtsov, Igor" userId="f5aeaeac-3d3e-4969-b829-554408cd8622" providerId="ADAL" clId="{9D4ED802-0067-4238-B42B-AB86652C17B6}" dt="2021-01-15T13:37:31.307" v="904" actId="2696"/>
        <pc:sldMkLst>
          <pc:docMk/>
          <pc:sldMk cId="210730705" sldId="2103812170"/>
        </pc:sldMkLst>
        <pc:spChg chg="add mod">
          <ac:chgData name="Vorobtsov, Igor" userId="f5aeaeac-3d3e-4969-b829-554408cd8622" providerId="ADAL" clId="{9D4ED802-0067-4238-B42B-AB86652C17B6}" dt="2021-01-15T13:34:34.443" v="864" actId="1076"/>
          <ac:spMkLst>
            <pc:docMk/>
            <pc:sldMk cId="210730705" sldId="2103812170"/>
            <ac:spMk id="2" creationId="{70520E1C-D0F7-4CDE-BF87-567B56ED09B5}"/>
          </ac:spMkLst>
        </pc:spChg>
        <pc:spChg chg="mod">
          <ac:chgData name="Vorobtsov, Igor" userId="f5aeaeac-3d3e-4969-b829-554408cd8622" providerId="ADAL" clId="{9D4ED802-0067-4238-B42B-AB86652C17B6}" dt="2021-01-15T13:32:03.865" v="831" actId="1076"/>
          <ac:spMkLst>
            <pc:docMk/>
            <pc:sldMk cId="210730705" sldId="2103812170"/>
            <ac:spMk id="3" creationId="{27E8CA27-EE52-43B6-94CD-13DCF1BBA967}"/>
          </ac:spMkLst>
        </pc:spChg>
        <pc:spChg chg="mod">
          <ac:chgData name="Vorobtsov, Igor" userId="f5aeaeac-3d3e-4969-b829-554408cd8622" providerId="ADAL" clId="{9D4ED802-0067-4238-B42B-AB86652C17B6}" dt="2021-01-15T13:31:21.460" v="820" actId="404"/>
          <ac:spMkLst>
            <pc:docMk/>
            <pc:sldMk cId="210730705" sldId="2103812170"/>
            <ac:spMk id="4" creationId="{0BECDCD0-4D4C-4A24-AFCE-9DAF4755BF2A}"/>
          </ac:spMkLst>
        </pc:spChg>
        <pc:spChg chg="mod">
          <ac:chgData name="Vorobtsov, Igor" userId="f5aeaeac-3d3e-4969-b829-554408cd8622" providerId="ADAL" clId="{9D4ED802-0067-4238-B42B-AB86652C17B6}" dt="2021-01-15T13:34:39.570" v="866" actId="1076"/>
          <ac:spMkLst>
            <pc:docMk/>
            <pc:sldMk cId="210730705" sldId="2103812170"/>
            <ac:spMk id="5" creationId="{086237B0-D3BB-4FC2-828A-73EBF8EE7577}"/>
          </ac:spMkLst>
        </pc:spChg>
        <pc:spChg chg="mod">
          <ac:chgData name="Vorobtsov, Igor" userId="f5aeaeac-3d3e-4969-b829-554408cd8622" providerId="ADAL" clId="{9D4ED802-0067-4238-B42B-AB86652C17B6}" dt="2021-01-15T13:31:21.460" v="820" actId="404"/>
          <ac:spMkLst>
            <pc:docMk/>
            <pc:sldMk cId="210730705" sldId="2103812170"/>
            <ac:spMk id="6" creationId="{9BCC4F2D-6953-4955-8E01-3B9DA779D7AE}"/>
          </ac:spMkLst>
        </pc:spChg>
        <pc:spChg chg="mod">
          <ac:chgData name="Vorobtsov, Igor" userId="f5aeaeac-3d3e-4969-b829-554408cd8622" providerId="ADAL" clId="{9D4ED802-0067-4238-B42B-AB86652C17B6}" dt="2021-01-15T13:31:21.460" v="820" actId="404"/>
          <ac:spMkLst>
            <pc:docMk/>
            <pc:sldMk cId="210730705" sldId="2103812170"/>
            <ac:spMk id="7" creationId="{07ED4DDB-50FF-46CF-A78A-A3801F68B8F2}"/>
          </ac:spMkLst>
        </pc:spChg>
        <pc:spChg chg="mod">
          <ac:chgData name="Vorobtsov, Igor" userId="f5aeaeac-3d3e-4969-b829-554408cd8622" providerId="ADAL" clId="{9D4ED802-0067-4238-B42B-AB86652C17B6}" dt="2021-01-15T13:31:21.460" v="820" actId="404"/>
          <ac:spMkLst>
            <pc:docMk/>
            <pc:sldMk cId="210730705" sldId="2103812170"/>
            <ac:spMk id="8" creationId="{4106EDED-6DAE-4A10-8871-68C6CC9D7663}"/>
          </ac:spMkLst>
        </pc:spChg>
        <pc:spChg chg="mod">
          <ac:chgData name="Vorobtsov, Igor" userId="f5aeaeac-3d3e-4969-b829-554408cd8622" providerId="ADAL" clId="{9D4ED802-0067-4238-B42B-AB86652C17B6}" dt="2021-01-15T13:31:21.460" v="820" actId="404"/>
          <ac:spMkLst>
            <pc:docMk/>
            <pc:sldMk cId="210730705" sldId="2103812170"/>
            <ac:spMk id="15" creationId="{B5DDE64C-93B8-4C09-9BCE-E555490E8AC1}"/>
          </ac:spMkLst>
        </pc:spChg>
        <pc:spChg chg="mod">
          <ac:chgData name="Vorobtsov, Igor" userId="f5aeaeac-3d3e-4969-b829-554408cd8622" providerId="ADAL" clId="{9D4ED802-0067-4238-B42B-AB86652C17B6}" dt="2021-01-15T13:31:21.460" v="820" actId="404"/>
          <ac:spMkLst>
            <pc:docMk/>
            <pc:sldMk cId="210730705" sldId="2103812170"/>
            <ac:spMk id="17" creationId="{99DC0196-8591-4CD8-92C8-41D9FE089D20}"/>
          </ac:spMkLst>
        </pc:spChg>
        <pc:spChg chg="mod">
          <ac:chgData name="Vorobtsov, Igor" userId="f5aeaeac-3d3e-4969-b829-554408cd8622" providerId="ADAL" clId="{9D4ED802-0067-4238-B42B-AB86652C17B6}" dt="2021-01-15T13:31:21.460" v="820" actId="404"/>
          <ac:spMkLst>
            <pc:docMk/>
            <pc:sldMk cId="210730705" sldId="2103812170"/>
            <ac:spMk id="18" creationId="{7C773FC1-5F44-47F5-A520-6DC64CFB898F}"/>
          </ac:spMkLst>
        </pc:spChg>
        <pc:spChg chg="mod">
          <ac:chgData name="Vorobtsov, Igor" userId="f5aeaeac-3d3e-4969-b829-554408cd8622" providerId="ADAL" clId="{9D4ED802-0067-4238-B42B-AB86652C17B6}" dt="2021-01-15T13:31:44.639" v="829" actId="1036"/>
          <ac:spMkLst>
            <pc:docMk/>
            <pc:sldMk cId="210730705" sldId="2103812170"/>
            <ac:spMk id="19" creationId="{5B876CF2-49E8-4436-9958-2ABB86A8094F}"/>
          </ac:spMkLst>
        </pc:spChg>
        <pc:spChg chg="mod">
          <ac:chgData name="Vorobtsov, Igor" userId="f5aeaeac-3d3e-4969-b829-554408cd8622" providerId="ADAL" clId="{9D4ED802-0067-4238-B42B-AB86652C17B6}" dt="2021-01-15T13:31:21.460" v="820" actId="404"/>
          <ac:spMkLst>
            <pc:docMk/>
            <pc:sldMk cId="210730705" sldId="2103812170"/>
            <ac:spMk id="21" creationId="{CBA07EB0-3EB6-4205-B48E-1B1FFA1C2E77}"/>
          </ac:spMkLst>
        </pc:spChg>
        <pc:spChg chg="mod">
          <ac:chgData name="Vorobtsov, Igor" userId="f5aeaeac-3d3e-4969-b829-554408cd8622" providerId="ADAL" clId="{9D4ED802-0067-4238-B42B-AB86652C17B6}" dt="2021-01-15T13:32:28.610" v="834"/>
          <ac:spMkLst>
            <pc:docMk/>
            <pc:sldMk cId="210730705" sldId="2103812170"/>
            <ac:spMk id="31" creationId="{BCD43DD9-4C59-4EE1-A489-5694808F0303}"/>
          </ac:spMkLst>
        </pc:spChg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210730705" sldId="2103812170"/>
            <ac:spMk id="34" creationId="{333B4C57-774F-441B-AAEF-19D86AD1AF7F}"/>
          </ac:spMkLst>
        </pc:spChg>
        <pc:spChg chg="add mod">
          <ac:chgData name="Vorobtsov, Igor" userId="f5aeaeac-3d3e-4969-b829-554408cd8622" providerId="ADAL" clId="{9D4ED802-0067-4238-B42B-AB86652C17B6}" dt="2021-01-15T13:35:01.213" v="869" actId="1076"/>
          <ac:spMkLst>
            <pc:docMk/>
            <pc:sldMk cId="210730705" sldId="2103812170"/>
            <ac:spMk id="39" creationId="{4A7EFD37-5DA1-42A5-8506-0AEB157E309F}"/>
          </ac:spMkLst>
        </pc:spChg>
        <pc:spChg chg="mod ord">
          <ac:chgData name="Vorobtsov, Igor" userId="f5aeaeac-3d3e-4969-b829-554408cd8622" providerId="ADAL" clId="{9D4ED802-0067-4238-B42B-AB86652C17B6}" dt="2021-01-15T13:35:14.001" v="873" actId="1582"/>
          <ac:spMkLst>
            <pc:docMk/>
            <pc:sldMk cId="210730705" sldId="2103812170"/>
            <ac:spMk id="47" creationId="{89F56451-9C87-479C-9E37-E73A9EA80012}"/>
          </ac:spMkLst>
        </pc:spChg>
        <pc:spChg chg="del mod ord">
          <ac:chgData name="Vorobtsov, Igor" userId="f5aeaeac-3d3e-4969-b829-554408cd8622" providerId="ADAL" clId="{9D4ED802-0067-4238-B42B-AB86652C17B6}" dt="2021-01-15T13:34:19.692" v="858" actId="478"/>
          <ac:spMkLst>
            <pc:docMk/>
            <pc:sldMk cId="210730705" sldId="2103812170"/>
            <ac:spMk id="48" creationId="{AD7AD505-C5B2-44D6-B6C9-55A92BC19DD3}"/>
          </ac:spMkLst>
        </pc:spChg>
        <pc:spChg chg="mod ord">
          <ac:chgData name="Vorobtsov, Igor" userId="f5aeaeac-3d3e-4969-b829-554408cd8622" providerId="ADAL" clId="{9D4ED802-0067-4238-B42B-AB86652C17B6}" dt="2021-01-15T13:36:19.135" v="877" actId="1035"/>
          <ac:spMkLst>
            <pc:docMk/>
            <pc:sldMk cId="210730705" sldId="2103812170"/>
            <ac:spMk id="50" creationId="{2F8A36D0-B7B5-4E6E-BC09-805B47BA2F78}"/>
          </ac:spMkLst>
        </pc:spChg>
        <pc:spChg chg="del mod ord">
          <ac:chgData name="Vorobtsov, Igor" userId="f5aeaeac-3d3e-4969-b829-554408cd8622" providerId="ADAL" clId="{9D4ED802-0067-4238-B42B-AB86652C17B6}" dt="2021-01-15T13:34:20.845" v="859" actId="478"/>
          <ac:spMkLst>
            <pc:docMk/>
            <pc:sldMk cId="210730705" sldId="2103812170"/>
            <ac:spMk id="51" creationId="{86C0BF30-8744-4053-B87E-773ED96096FD}"/>
          </ac:spMkLst>
        </pc:spChg>
        <pc:grpChg chg="del">
          <ac:chgData name="Vorobtsov, Igor" userId="f5aeaeac-3d3e-4969-b829-554408cd8622" providerId="ADAL" clId="{9D4ED802-0067-4238-B42B-AB86652C17B6}" dt="2021-01-15T13:29:29.369" v="747" actId="478"/>
          <ac:grpSpMkLst>
            <pc:docMk/>
            <pc:sldMk cId="210730705" sldId="2103812170"/>
            <ac:grpSpMk id="23" creationId="{285C3498-C088-48F9-B08A-4F1A112A3CEB}"/>
          </ac:grpSpMkLst>
        </pc:grpChg>
        <pc:grpChg chg="del">
          <ac:chgData name="Vorobtsov, Igor" userId="f5aeaeac-3d3e-4969-b829-554408cd8622" providerId="ADAL" clId="{9D4ED802-0067-4238-B42B-AB86652C17B6}" dt="2021-01-15T13:30:50.739" v="756" actId="478"/>
          <ac:grpSpMkLst>
            <pc:docMk/>
            <pc:sldMk cId="210730705" sldId="2103812170"/>
            <ac:grpSpMk id="26" creationId="{0FD7D287-429E-492E-A560-3AC7626F5800}"/>
          </ac:grpSpMkLst>
        </pc:grpChg>
        <pc:grpChg chg="del mod">
          <ac:chgData name="Vorobtsov, Igor" userId="f5aeaeac-3d3e-4969-b829-554408cd8622" providerId="ADAL" clId="{9D4ED802-0067-4238-B42B-AB86652C17B6}" dt="2021-01-15T13:32:35.078" v="837" actId="478"/>
          <ac:grpSpMkLst>
            <pc:docMk/>
            <pc:sldMk cId="210730705" sldId="2103812170"/>
            <ac:grpSpMk id="29" creationId="{F66FCCE8-A113-43B5-B72B-219BAEAE7C9C}"/>
          </ac:grpSpMkLst>
        </pc:grpChg>
        <pc:grpChg chg="mod ord">
          <ac:chgData name="Vorobtsov, Igor" userId="f5aeaeac-3d3e-4969-b829-554408cd8622" providerId="ADAL" clId="{9D4ED802-0067-4238-B42B-AB86652C17B6}" dt="2021-01-15T13:34:47.445" v="868" actId="166"/>
          <ac:grpSpMkLst>
            <pc:docMk/>
            <pc:sldMk cId="210730705" sldId="2103812170"/>
            <ac:grpSpMk id="32" creationId="{BAE94C21-869C-459A-B0F7-BFABCF27FEBC}"/>
          </ac:grpSpMkLst>
        </pc:grpChg>
        <pc:cxnChg chg="mod">
          <ac:chgData name="Vorobtsov, Igor" userId="f5aeaeac-3d3e-4969-b829-554408cd8622" providerId="ADAL" clId="{9D4ED802-0067-4238-B42B-AB86652C17B6}" dt="2021-01-15T13:30:14.555" v="751" actId="1582"/>
          <ac:cxnSpMkLst>
            <pc:docMk/>
            <pc:sldMk cId="210730705" sldId="2103812170"/>
            <ac:cxnSpMk id="10" creationId="{95B968D4-5FE5-44B0-88F3-D543ED3A7B9C}"/>
          </ac:cxnSpMkLst>
        </pc:cxnChg>
        <pc:cxnChg chg="mod">
          <ac:chgData name="Vorobtsov, Igor" userId="f5aeaeac-3d3e-4969-b829-554408cd8622" providerId="ADAL" clId="{9D4ED802-0067-4238-B42B-AB86652C17B6}" dt="2021-01-15T13:30:14.555" v="751" actId="1582"/>
          <ac:cxnSpMkLst>
            <pc:docMk/>
            <pc:sldMk cId="210730705" sldId="2103812170"/>
            <ac:cxnSpMk id="11" creationId="{32EE9782-9D0F-4CB3-9810-B7E5C1C8A529}"/>
          </ac:cxnSpMkLst>
        </pc:cxnChg>
        <pc:cxnChg chg="mod">
          <ac:chgData name="Vorobtsov, Igor" userId="f5aeaeac-3d3e-4969-b829-554408cd8622" providerId="ADAL" clId="{9D4ED802-0067-4238-B42B-AB86652C17B6}" dt="2021-01-15T13:30:14.555" v="751" actId="1582"/>
          <ac:cxnSpMkLst>
            <pc:docMk/>
            <pc:sldMk cId="210730705" sldId="2103812170"/>
            <ac:cxnSpMk id="12" creationId="{49E7CC7B-564E-4668-89CF-A3F95670E167}"/>
          </ac:cxnSpMkLst>
        </pc:cxnChg>
        <pc:cxnChg chg="mod">
          <ac:chgData name="Vorobtsov, Igor" userId="f5aeaeac-3d3e-4969-b829-554408cd8622" providerId="ADAL" clId="{9D4ED802-0067-4238-B42B-AB86652C17B6}" dt="2021-01-15T13:30:14.555" v="751" actId="1582"/>
          <ac:cxnSpMkLst>
            <pc:docMk/>
            <pc:sldMk cId="210730705" sldId="2103812170"/>
            <ac:cxnSpMk id="16" creationId="{F7A724F6-3438-4AF0-A413-F8FF4F18FE55}"/>
          </ac:cxnSpMkLst>
        </pc:cxnChg>
        <pc:cxnChg chg="mod">
          <ac:chgData name="Vorobtsov, Igor" userId="f5aeaeac-3d3e-4969-b829-554408cd8622" providerId="ADAL" clId="{9D4ED802-0067-4238-B42B-AB86652C17B6}" dt="2021-01-15T13:30:36.750" v="754" actId="1582"/>
          <ac:cxnSpMkLst>
            <pc:docMk/>
            <pc:sldMk cId="210730705" sldId="2103812170"/>
            <ac:cxnSpMk id="20" creationId="{88992FC4-0408-4539-9B37-E82817D472C4}"/>
          </ac:cxnSpMkLst>
        </pc:cxnChg>
        <pc:cxnChg chg="del mod">
          <ac:chgData name="Vorobtsov, Igor" userId="f5aeaeac-3d3e-4969-b829-554408cd8622" providerId="ADAL" clId="{9D4ED802-0067-4238-B42B-AB86652C17B6}" dt="2021-01-15T13:30:54.740" v="758" actId="478"/>
          <ac:cxnSpMkLst>
            <pc:docMk/>
            <pc:sldMk cId="210730705" sldId="2103812170"/>
            <ac:cxnSpMk id="22" creationId="{D955259D-077D-474C-BC34-8AB699B4CDB9}"/>
          </ac:cxnSpMkLst>
        </pc:cxnChg>
        <pc:cxnChg chg="del mod">
          <ac:chgData name="Vorobtsov, Igor" userId="f5aeaeac-3d3e-4969-b829-554408cd8622" providerId="ADAL" clId="{9D4ED802-0067-4238-B42B-AB86652C17B6}" dt="2021-01-15T13:29:34.395" v="748" actId="478"/>
          <ac:cxnSpMkLst>
            <pc:docMk/>
            <pc:sldMk cId="210730705" sldId="2103812170"/>
            <ac:cxnSpMk id="24" creationId="{0F1155A2-FEE3-42F7-B550-07AF065DA6F4}"/>
          </ac:cxnSpMkLst>
        </pc:cxnChg>
        <pc:cxnChg chg="del mod">
          <ac:chgData name="Vorobtsov, Igor" userId="f5aeaeac-3d3e-4969-b829-554408cd8622" providerId="ADAL" clId="{9D4ED802-0067-4238-B42B-AB86652C17B6}" dt="2021-01-15T13:29:29.369" v="747" actId="478"/>
          <ac:cxnSpMkLst>
            <pc:docMk/>
            <pc:sldMk cId="210730705" sldId="2103812170"/>
            <ac:cxnSpMk id="25" creationId="{58794F35-9E3D-4D9E-9BD3-2339FCAD13A4}"/>
          </ac:cxnSpMkLst>
        </pc:cxnChg>
        <pc:cxnChg chg="del mod">
          <ac:chgData name="Vorobtsov, Igor" userId="f5aeaeac-3d3e-4969-b829-554408cd8622" providerId="ADAL" clId="{9D4ED802-0067-4238-B42B-AB86652C17B6}" dt="2021-01-15T13:30:52.802" v="757" actId="478"/>
          <ac:cxnSpMkLst>
            <pc:docMk/>
            <pc:sldMk cId="210730705" sldId="2103812170"/>
            <ac:cxnSpMk id="27" creationId="{45742243-0A6E-4A10-9BBC-C9A6E7BF2605}"/>
          </ac:cxnSpMkLst>
        </pc:cxnChg>
        <pc:cxnChg chg="del mod">
          <ac:chgData name="Vorobtsov, Igor" userId="f5aeaeac-3d3e-4969-b829-554408cd8622" providerId="ADAL" clId="{9D4ED802-0067-4238-B42B-AB86652C17B6}" dt="2021-01-15T13:30:50.739" v="756" actId="478"/>
          <ac:cxnSpMkLst>
            <pc:docMk/>
            <pc:sldMk cId="210730705" sldId="2103812170"/>
            <ac:cxnSpMk id="28" creationId="{151C60AA-21ED-411B-A1C9-ED5F9474256D}"/>
          </ac:cxnSpMkLst>
        </pc:cxnChg>
        <pc:cxnChg chg="add del mod">
          <ac:chgData name="Vorobtsov, Igor" userId="f5aeaeac-3d3e-4969-b829-554408cd8622" providerId="ADAL" clId="{9D4ED802-0067-4238-B42B-AB86652C17B6}" dt="2021-01-15T13:36:13.849" v="875" actId="478"/>
          <ac:cxnSpMkLst>
            <pc:docMk/>
            <pc:sldMk cId="210730705" sldId="2103812170"/>
            <ac:cxnSpMk id="37" creationId="{74C8577D-8223-49E7-8AB6-9B8F7DBA7471}"/>
          </ac:cxnSpMkLst>
        </pc:cxnChg>
        <pc:cxnChg chg="del mod ord">
          <ac:chgData name="Vorobtsov, Igor" userId="f5aeaeac-3d3e-4969-b829-554408cd8622" providerId="ADAL" clId="{9D4ED802-0067-4238-B42B-AB86652C17B6}" dt="2021-01-15T13:34:22.226" v="860" actId="478"/>
          <ac:cxnSpMkLst>
            <pc:docMk/>
            <pc:sldMk cId="210730705" sldId="2103812170"/>
            <ac:cxnSpMk id="49" creationId="{B650C26B-5108-4622-981D-C5F3F6ECC6A3}"/>
          </ac:cxnSpMkLst>
        </pc:cxnChg>
        <pc:cxnChg chg="del mod ord">
          <ac:chgData name="Vorobtsov, Igor" userId="f5aeaeac-3d3e-4969-b829-554408cd8622" providerId="ADAL" clId="{9D4ED802-0067-4238-B42B-AB86652C17B6}" dt="2021-01-15T13:34:18.399" v="857" actId="478"/>
          <ac:cxnSpMkLst>
            <pc:docMk/>
            <pc:sldMk cId="210730705" sldId="2103812170"/>
            <ac:cxnSpMk id="52" creationId="{BD1CD0C8-9610-44BC-9C4E-1DCF9EB9DF18}"/>
          </ac:cxnSpMkLst>
        </pc:cxnChg>
      </pc:sldChg>
      <pc:sldChg chg="modSp add">
        <pc:chgData name="Vorobtsov, Igor" userId="f5aeaeac-3d3e-4969-b829-554408cd8622" providerId="ADAL" clId="{9D4ED802-0067-4238-B42B-AB86652C17B6}" dt="2021-01-15T14:55:04.989" v="1741" actId="1038"/>
        <pc:sldMkLst>
          <pc:docMk/>
          <pc:sldMk cId="2658794817" sldId="2103812170"/>
        </pc:sldMkLst>
        <pc:spChg chg="mod">
          <ac:chgData name="Vorobtsov, Igor" userId="f5aeaeac-3d3e-4969-b829-554408cd8622" providerId="ADAL" clId="{9D4ED802-0067-4238-B42B-AB86652C17B6}" dt="2021-01-15T14:55:04.989" v="1741" actId="1038"/>
          <ac:spMkLst>
            <pc:docMk/>
            <pc:sldMk cId="2658794817" sldId="2103812170"/>
            <ac:spMk id="47" creationId="{89F56451-9C87-479C-9E37-E73A9EA80012}"/>
          </ac:spMkLst>
        </pc:spChg>
      </pc:sldChg>
      <pc:sldChg chg="add del">
        <pc:chgData name="Vorobtsov, Igor" userId="f5aeaeac-3d3e-4969-b829-554408cd8622" providerId="ADAL" clId="{9D4ED802-0067-4238-B42B-AB86652C17B6}" dt="2021-01-15T13:38:11.071" v="913" actId="2696"/>
        <pc:sldMkLst>
          <pc:docMk/>
          <pc:sldMk cId="3748088558" sldId="2103812170"/>
        </pc:sldMkLst>
      </pc:sldChg>
      <pc:sldChg chg="addSp delSp modSp add">
        <pc:chgData name="Vorobtsov, Igor" userId="f5aeaeac-3d3e-4969-b829-554408cd8622" providerId="ADAL" clId="{9D4ED802-0067-4238-B42B-AB86652C17B6}" dt="2021-01-15T14:25:49.488" v="1353" actId="20577"/>
        <pc:sldMkLst>
          <pc:docMk/>
          <pc:sldMk cId="2072989094" sldId="2103813362"/>
        </pc:sldMkLst>
        <pc:spChg chg="mod">
          <ac:chgData name="Vorobtsov, Igor" userId="f5aeaeac-3d3e-4969-b829-554408cd8622" providerId="ADAL" clId="{9D4ED802-0067-4238-B42B-AB86652C17B6}" dt="2021-01-15T14:25:49.488" v="1353" actId="20577"/>
          <ac:spMkLst>
            <pc:docMk/>
            <pc:sldMk cId="2072989094" sldId="2103813362"/>
            <ac:spMk id="2" creationId="{BB670752-5F2C-41C7-9400-A0B5702B1C69}"/>
          </ac:spMkLst>
        </pc:spChg>
        <pc:spChg chg="del mod">
          <ac:chgData name="Vorobtsov, Igor" userId="f5aeaeac-3d3e-4969-b829-554408cd8622" providerId="ADAL" clId="{9D4ED802-0067-4238-B42B-AB86652C17B6}" dt="2021-01-15T14:25:33.470" v="1347"/>
          <ac:spMkLst>
            <pc:docMk/>
            <pc:sldMk cId="2072989094" sldId="2103813362"/>
            <ac:spMk id="3" creationId="{07735609-AA20-4532-BC4C-383E0AA9F5E8}"/>
          </ac:spMkLst>
        </pc:spChg>
        <pc:spChg chg="add del mod">
          <ac:chgData name="Vorobtsov, Igor" userId="f5aeaeac-3d3e-4969-b829-554408cd8622" providerId="ADAL" clId="{9D4ED802-0067-4238-B42B-AB86652C17B6}" dt="2021-01-15T14:25:33.470" v="1347"/>
          <ac:spMkLst>
            <pc:docMk/>
            <pc:sldMk cId="2072989094" sldId="2103813362"/>
            <ac:spMk id="5" creationId="{F54E3518-DA79-4262-886F-9C9224280A38}"/>
          </ac:spMkLst>
        </pc:spChg>
        <pc:spChg chg="add del mod">
          <ac:chgData name="Vorobtsov, Igor" userId="f5aeaeac-3d3e-4969-b829-554408cd8622" providerId="ADAL" clId="{9D4ED802-0067-4238-B42B-AB86652C17B6}" dt="2021-01-15T14:25:38.607" v="1349" actId="478"/>
          <ac:spMkLst>
            <pc:docMk/>
            <pc:sldMk cId="2072989094" sldId="2103813362"/>
            <ac:spMk id="6" creationId="{74429198-254B-402B-9650-D03CDDA096D2}"/>
          </ac:spMkLst>
        </pc:spChg>
      </pc:sldChg>
      <pc:sldChg chg="modSp add del">
        <pc:chgData name="Vorobtsov, Igor" userId="f5aeaeac-3d3e-4969-b829-554408cd8622" providerId="ADAL" clId="{9D4ED802-0067-4238-B42B-AB86652C17B6}" dt="2021-01-15T13:09:58.923" v="450" actId="2696"/>
        <pc:sldMkLst>
          <pc:docMk/>
          <pc:sldMk cId="1364314702" sldId="2103813379"/>
        </pc:sldMkLst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1364314702" sldId="2103813379"/>
            <ac:spMk id="4" creationId="{F2E6B9F1-2B19-4130-974A-36298FEA8824}"/>
          </ac:spMkLst>
        </pc:spChg>
      </pc:sldChg>
      <pc:sldChg chg="addSp delSp modSp add del">
        <pc:chgData name="Vorobtsov, Igor" userId="f5aeaeac-3d3e-4969-b829-554408cd8622" providerId="ADAL" clId="{9D4ED802-0067-4238-B42B-AB86652C17B6}" dt="2021-01-15T13:37:31.260" v="903" actId="2696"/>
        <pc:sldMkLst>
          <pc:docMk/>
          <pc:sldMk cId="1211311333" sldId="2103813380"/>
        </pc:sldMkLst>
        <pc:spChg chg="mod">
          <ac:chgData name="Vorobtsov, Igor" userId="f5aeaeac-3d3e-4969-b829-554408cd8622" providerId="ADAL" clId="{9D4ED802-0067-4238-B42B-AB86652C17B6}" dt="2021-01-15T13:24:44.959" v="680" actId="1076"/>
          <ac:spMkLst>
            <pc:docMk/>
            <pc:sldMk cId="1211311333" sldId="2103813380"/>
            <ac:spMk id="2" creationId="{BB670752-5F2C-41C7-9400-A0B5702B1C69}"/>
          </ac:spMkLst>
        </pc:spChg>
        <pc:spChg chg="mod">
          <ac:chgData name="Vorobtsov, Igor" userId="f5aeaeac-3d3e-4969-b829-554408cd8622" providerId="ADAL" clId="{9D4ED802-0067-4238-B42B-AB86652C17B6}" dt="2021-01-15T13:25:25.454" v="691" actId="5793"/>
          <ac:spMkLst>
            <pc:docMk/>
            <pc:sldMk cId="1211311333" sldId="2103813380"/>
            <ac:spMk id="3" creationId="{5189B4EE-3426-44C4-B67F-3E8195446D17}"/>
          </ac:spMkLst>
        </pc:spChg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1211311333" sldId="2103813380"/>
            <ac:spMk id="6" creationId="{D62C693E-805B-4E5B-A0D1-25984D58C17C}"/>
          </ac:spMkLst>
        </pc:spChg>
        <pc:spChg chg="add mod">
          <ac:chgData name="Vorobtsov, Igor" userId="f5aeaeac-3d3e-4969-b829-554408cd8622" providerId="ADAL" clId="{9D4ED802-0067-4238-B42B-AB86652C17B6}" dt="2021-01-15T13:26:38.386" v="725" actId="1076"/>
          <ac:spMkLst>
            <pc:docMk/>
            <pc:sldMk cId="1211311333" sldId="2103813380"/>
            <ac:spMk id="17" creationId="{BDCF0466-B1A2-4C03-B0E4-679266F91AC7}"/>
          </ac:spMkLst>
        </pc:spChg>
        <pc:spChg chg="mod">
          <ac:chgData name="Vorobtsov, Igor" userId="f5aeaeac-3d3e-4969-b829-554408cd8622" providerId="ADAL" clId="{9D4ED802-0067-4238-B42B-AB86652C17B6}" dt="2021-01-15T13:25:33.947" v="694"/>
          <ac:spMkLst>
            <pc:docMk/>
            <pc:sldMk cId="1211311333" sldId="2103813380"/>
            <ac:spMk id="20" creationId="{EE58567B-81F3-463A-B70A-04D1AFBCFCC7}"/>
          </ac:spMkLst>
        </pc:spChg>
        <pc:spChg chg="mod ord">
          <ac:chgData name="Vorobtsov, Igor" userId="f5aeaeac-3d3e-4969-b829-554408cd8622" providerId="ADAL" clId="{9D4ED802-0067-4238-B42B-AB86652C17B6}" dt="2021-01-15T13:26:02.456" v="714" actId="1036"/>
          <ac:spMkLst>
            <pc:docMk/>
            <pc:sldMk cId="1211311333" sldId="2103813380"/>
            <ac:spMk id="21" creationId="{A6AA4D92-9159-4B3C-BC9A-6B14955F1AE1}"/>
          </ac:spMkLst>
        </pc:spChg>
        <pc:spChg chg="mod ord">
          <ac:chgData name="Vorobtsov, Igor" userId="f5aeaeac-3d3e-4969-b829-554408cd8622" providerId="ADAL" clId="{9D4ED802-0067-4238-B42B-AB86652C17B6}" dt="2021-01-15T13:26:06.028" v="716" actId="1037"/>
          <ac:spMkLst>
            <pc:docMk/>
            <pc:sldMk cId="1211311333" sldId="2103813380"/>
            <ac:spMk id="22" creationId="{9E467176-16EE-4DE0-8CF4-7BF045A80B25}"/>
          </ac:spMkLst>
        </pc:spChg>
        <pc:spChg chg="ord">
          <ac:chgData name="Vorobtsov, Igor" userId="f5aeaeac-3d3e-4969-b829-554408cd8622" providerId="ADAL" clId="{9D4ED802-0067-4238-B42B-AB86652C17B6}" dt="2021-01-15T13:25:46.935" v="698" actId="166"/>
          <ac:spMkLst>
            <pc:docMk/>
            <pc:sldMk cId="1211311333" sldId="2103813380"/>
            <ac:spMk id="23" creationId="{6C850B2A-437E-49D7-A450-EA51DF53EB2E}"/>
          </ac:spMkLst>
        </pc:spChg>
        <pc:spChg chg="mod ord">
          <ac:chgData name="Vorobtsov, Igor" userId="f5aeaeac-3d3e-4969-b829-554408cd8622" providerId="ADAL" clId="{9D4ED802-0067-4238-B42B-AB86652C17B6}" dt="2021-01-15T13:26:29.416" v="722" actId="1076"/>
          <ac:spMkLst>
            <pc:docMk/>
            <pc:sldMk cId="1211311333" sldId="2103813380"/>
            <ac:spMk id="26" creationId="{A6F3D869-02A0-4D04-B315-048767DEE0B8}"/>
          </ac:spMkLst>
        </pc:spChg>
        <pc:spChg chg="mod ord">
          <ac:chgData name="Vorobtsov, Igor" userId="f5aeaeac-3d3e-4969-b829-554408cd8622" providerId="ADAL" clId="{9D4ED802-0067-4238-B42B-AB86652C17B6}" dt="2021-01-15T13:26:36.437" v="723" actId="1076"/>
          <ac:spMkLst>
            <pc:docMk/>
            <pc:sldMk cId="1211311333" sldId="2103813380"/>
            <ac:spMk id="27" creationId="{68431B89-7CC7-4EF8-8026-2C254971DD01}"/>
          </ac:spMkLst>
        </pc:spChg>
        <pc:spChg chg="ord">
          <ac:chgData name="Vorobtsov, Igor" userId="f5aeaeac-3d3e-4969-b829-554408cd8622" providerId="ADAL" clId="{9D4ED802-0067-4238-B42B-AB86652C17B6}" dt="2021-01-15T13:25:46.935" v="698" actId="166"/>
          <ac:spMkLst>
            <pc:docMk/>
            <pc:sldMk cId="1211311333" sldId="2103813380"/>
            <ac:spMk id="28" creationId="{0CD11B20-58B2-4DDA-A4B9-CAEA84946562}"/>
          </ac:spMkLst>
        </pc:spChg>
        <pc:spChg chg="mod">
          <ac:chgData name="Vorobtsov, Igor" userId="f5aeaeac-3d3e-4969-b829-554408cd8622" providerId="ADAL" clId="{9D4ED802-0067-4238-B42B-AB86652C17B6}" dt="2021-01-15T13:25:22.087" v="689" actId="1076"/>
          <ac:spMkLst>
            <pc:docMk/>
            <pc:sldMk cId="1211311333" sldId="2103813380"/>
            <ac:spMk id="35" creationId="{D4C1999C-4F4B-439E-BD5D-7F10340B26D1}"/>
          </ac:spMkLst>
        </pc:spChg>
        <pc:grpChg chg="del mod">
          <ac:chgData name="Vorobtsov, Igor" userId="f5aeaeac-3d3e-4969-b829-554408cd8622" providerId="ADAL" clId="{9D4ED802-0067-4238-B42B-AB86652C17B6}" dt="2021-01-15T13:25:40.342" v="697" actId="478"/>
          <ac:grpSpMkLst>
            <pc:docMk/>
            <pc:sldMk cId="1211311333" sldId="2103813380"/>
            <ac:grpSpMk id="18" creationId="{0506BA98-97B0-4303-9287-F0D16B30C099}"/>
          </ac:grpSpMkLst>
        </pc:grpChg>
        <pc:cxnChg chg="mod ord">
          <ac:chgData name="Vorobtsov, Igor" userId="f5aeaeac-3d3e-4969-b829-554408cd8622" providerId="ADAL" clId="{9D4ED802-0067-4238-B42B-AB86652C17B6}" dt="2021-01-15T13:26:22.932" v="720" actId="14100"/>
          <ac:cxnSpMkLst>
            <pc:docMk/>
            <pc:sldMk cId="1211311333" sldId="2103813380"/>
            <ac:cxnSpMk id="24" creationId="{B4FDA639-FF4E-4FB5-82C1-61732E9C5079}"/>
          </ac:cxnSpMkLst>
        </pc:cxnChg>
        <pc:cxnChg chg="mod ord">
          <ac:chgData name="Vorobtsov, Igor" userId="f5aeaeac-3d3e-4969-b829-554408cd8622" providerId="ADAL" clId="{9D4ED802-0067-4238-B42B-AB86652C17B6}" dt="2021-01-15T13:26:26.179" v="721" actId="14100"/>
          <ac:cxnSpMkLst>
            <pc:docMk/>
            <pc:sldMk cId="1211311333" sldId="2103813380"/>
            <ac:cxnSpMk id="25" creationId="{D9822D5B-C066-4D6F-946C-9E8E840FE4A1}"/>
          </ac:cxnSpMkLst>
        </pc:cxnChg>
      </pc:sldChg>
      <pc:sldChg chg="modSp add">
        <pc:chgData name="Vorobtsov, Igor" userId="f5aeaeac-3d3e-4969-b829-554408cd8622" providerId="ADAL" clId="{9D4ED802-0067-4238-B42B-AB86652C17B6}" dt="2021-01-15T14:54:55.052" v="1738" actId="1036"/>
        <pc:sldMkLst>
          <pc:docMk/>
          <pc:sldMk cId="1373581330" sldId="2103813380"/>
        </pc:sldMkLst>
        <pc:spChg chg="mod">
          <ac:chgData name="Vorobtsov, Igor" userId="f5aeaeac-3d3e-4969-b829-554408cd8622" providerId="ADAL" clId="{9D4ED802-0067-4238-B42B-AB86652C17B6}" dt="2021-01-15T14:54:55.052" v="1738" actId="1036"/>
          <ac:spMkLst>
            <pc:docMk/>
            <pc:sldMk cId="1373581330" sldId="2103813380"/>
            <ac:spMk id="23" creationId="{6C850B2A-437E-49D7-A450-EA51DF53EB2E}"/>
          </ac:spMkLst>
        </pc:spChg>
      </pc:sldChg>
      <pc:sldChg chg="add del">
        <pc:chgData name="Vorobtsov, Igor" userId="f5aeaeac-3d3e-4969-b829-554408cd8622" providerId="ADAL" clId="{9D4ED802-0067-4238-B42B-AB86652C17B6}" dt="2021-01-15T13:38:11.101" v="923" actId="2696"/>
        <pc:sldMkLst>
          <pc:docMk/>
          <pc:sldMk cId="2433948156" sldId="2103813380"/>
        </pc:sldMkLst>
      </pc:sldChg>
      <pc:sldChg chg="modSp add">
        <pc:chgData name="Vorobtsov, Igor" userId="f5aeaeac-3d3e-4969-b829-554408cd8622" providerId="ADAL" clId="{9D4ED802-0067-4238-B42B-AB86652C17B6}" dt="2021-01-15T14:48:35.983" v="1684" actId="207"/>
        <pc:sldMkLst>
          <pc:docMk/>
          <pc:sldMk cId="3504744197" sldId="2103813381"/>
        </pc:sldMkLst>
        <pc:spChg chg="mod">
          <ac:chgData name="Vorobtsov, Igor" userId="f5aeaeac-3d3e-4969-b829-554408cd8622" providerId="ADAL" clId="{9D4ED802-0067-4238-B42B-AB86652C17B6}" dt="2021-01-15T14:48:35.983" v="1684" actId="207"/>
          <ac:spMkLst>
            <pc:docMk/>
            <pc:sldMk cId="3504744197" sldId="2103813381"/>
            <ac:spMk id="3" creationId="{00000000-0000-0000-0000-000000000000}"/>
          </ac:spMkLst>
        </pc:spChg>
        <pc:spChg chg="mod">
          <ac:chgData name="Vorobtsov, Igor" userId="f5aeaeac-3d3e-4969-b829-554408cd8622" providerId="ADAL" clId="{9D4ED802-0067-4238-B42B-AB86652C17B6}" dt="2021-01-15T14:47:59.722" v="1676" actId="208"/>
          <ac:spMkLst>
            <pc:docMk/>
            <pc:sldMk cId="3504744197" sldId="2103813381"/>
            <ac:spMk id="5" creationId="{9B2F0290-B082-408A-8F9E-2E18D1372AF2}"/>
          </ac:spMkLst>
        </pc:spChg>
        <pc:spChg chg="mod">
          <ac:chgData name="Vorobtsov, Igor" userId="f5aeaeac-3d3e-4969-b829-554408cd8622" providerId="ADAL" clId="{9D4ED802-0067-4238-B42B-AB86652C17B6}" dt="2021-01-15T14:47:48.825" v="1675" actId="207"/>
          <ac:spMkLst>
            <pc:docMk/>
            <pc:sldMk cId="3504744197" sldId="2103813381"/>
            <ac:spMk id="6" creationId="{2A489924-938A-4A47-BA1E-F30AF3E8FA84}"/>
          </ac:spMkLst>
        </pc:spChg>
        <pc:spChg chg="mod">
          <ac:chgData name="Vorobtsov, Igor" userId="f5aeaeac-3d3e-4969-b829-554408cd8622" providerId="ADAL" clId="{9D4ED802-0067-4238-B42B-AB86652C17B6}" dt="2021-01-15T14:47:59.722" v="1676" actId="208"/>
          <ac:spMkLst>
            <pc:docMk/>
            <pc:sldMk cId="3504744197" sldId="2103813381"/>
            <ac:spMk id="8" creationId="{8EDF773C-864A-4E50-9B78-F86988C486BE}"/>
          </ac:spMkLst>
        </pc:spChg>
        <pc:spChg chg="mod">
          <ac:chgData name="Vorobtsov, Igor" userId="f5aeaeac-3d3e-4969-b829-554408cd8622" providerId="ADAL" clId="{9D4ED802-0067-4238-B42B-AB86652C17B6}" dt="2021-01-15T14:47:48.825" v="1675" actId="207"/>
          <ac:spMkLst>
            <pc:docMk/>
            <pc:sldMk cId="3504744197" sldId="2103813381"/>
            <ac:spMk id="9" creationId="{02C9BC7F-9850-4FB3-B6F6-CE10A186DE13}"/>
          </ac:spMkLst>
        </pc:spChg>
        <pc:spChg chg="mod">
          <ac:chgData name="Vorobtsov, Igor" userId="f5aeaeac-3d3e-4969-b829-554408cd8622" providerId="ADAL" clId="{9D4ED802-0067-4238-B42B-AB86652C17B6}" dt="2021-01-15T14:47:48.825" v="1675" actId="207"/>
          <ac:spMkLst>
            <pc:docMk/>
            <pc:sldMk cId="3504744197" sldId="2103813381"/>
            <ac:spMk id="10" creationId="{25D00515-3BBF-4064-AE06-2223983B634B}"/>
          </ac:spMkLst>
        </pc:spChg>
        <pc:spChg chg="mod">
          <ac:chgData name="Vorobtsov, Igor" userId="f5aeaeac-3d3e-4969-b829-554408cd8622" providerId="ADAL" clId="{9D4ED802-0067-4238-B42B-AB86652C17B6}" dt="2021-01-15T14:47:48.825" v="1675" actId="207"/>
          <ac:spMkLst>
            <pc:docMk/>
            <pc:sldMk cId="3504744197" sldId="2103813381"/>
            <ac:spMk id="12" creationId="{88E82CA2-99EB-48B0-9BE7-077F08A148C8}"/>
          </ac:spMkLst>
        </pc:spChg>
      </pc:sldChg>
      <pc:sldChg chg="add">
        <pc:chgData name="Vorobtsov, Igor" userId="f5aeaeac-3d3e-4969-b829-554408cd8622" providerId="ADAL" clId="{9D4ED802-0067-4238-B42B-AB86652C17B6}" dt="2021-01-14T19:26:38.434" v="143"/>
        <pc:sldMkLst>
          <pc:docMk/>
          <pc:sldMk cId="930118071" sldId="2103813382"/>
        </pc:sldMkLst>
      </pc:sldChg>
      <pc:sldChg chg="addSp delSp modSp add mod modTransition modClrScheme chgLayout">
        <pc:chgData name="Vorobtsov, Igor" userId="f5aeaeac-3d3e-4969-b829-554408cd8622" providerId="ADAL" clId="{9D4ED802-0067-4238-B42B-AB86652C17B6}" dt="2021-01-15T16:01:30.325" v="1743" actId="20577"/>
        <pc:sldMkLst>
          <pc:docMk/>
          <pc:sldMk cId="3312696949" sldId="2103813384"/>
        </pc:sldMkLst>
        <pc:spChg chg="mod">
          <ac:chgData name="Vorobtsov, Igor" userId="f5aeaeac-3d3e-4969-b829-554408cd8622" providerId="ADAL" clId="{9D4ED802-0067-4238-B42B-AB86652C17B6}" dt="2021-01-15T14:42:44.300" v="1620" actId="1076"/>
          <ac:spMkLst>
            <pc:docMk/>
            <pc:sldMk cId="3312696949" sldId="2103813384"/>
            <ac:spMk id="2" creationId="{FF72C5F8-452F-AD47-B2CC-E73883AEBEE8}"/>
          </ac:spMkLst>
        </pc:spChg>
        <pc:spChg chg="mod">
          <ac:chgData name="Vorobtsov, Igor" userId="f5aeaeac-3d3e-4969-b829-554408cd8622" providerId="ADAL" clId="{9D4ED802-0067-4238-B42B-AB86652C17B6}" dt="2021-01-15T16:01:30.325" v="1743" actId="20577"/>
          <ac:spMkLst>
            <pc:docMk/>
            <pc:sldMk cId="3312696949" sldId="2103813384"/>
            <ac:spMk id="3" creationId="{1E8BA31D-0AA8-D54E-B634-EBC68881B8F3}"/>
          </ac:spMkLst>
        </pc:spChg>
        <pc:spChg chg="del">
          <ac:chgData name="Vorobtsov, Igor" userId="f5aeaeac-3d3e-4969-b829-554408cd8622" providerId="ADAL" clId="{9D4ED802-0067-4238-B42B-AB86652C17B6}" dt="2021-01-15T14:33:00.219" v="1443" actId="478"/>
          <ac:spMkLst>
            <pc:docMk/>
            <pc:sldMk cId="3312696949" sldId="2103813384"/>
            <ac:spMk id="4" creationId="{2BDFD764-0498-43AE-8F6C-A860B3AABBCA}"/>
          </ac:spMkLst>
        </pc:spChg>
        <pc:spChg chg="add del mod">
          <ac:chgData name="Vorobtsov, Igor" userId="f5aeaeac-3d3e-4969-b829-554408cd8622" providerId="ADAL" clId="{9D4ED802-0067-4238-B42B-AB86652C17B6}" dt="2021-01-15T14:35:15.575" v="1534"/>
          <ac:spMkLst>
            <pc:docMk/>
            <pc:sldMk cId="3312696949" sldId="2103813384"/>
            <ac:spMk id="5" creationId="{CCB8F442-DDA3-4F40-B7ED-6E0BD0879A46}"/>
          </ac:spMkLst>
        </pc:spChg>
        <pc:spChg chg="del mod">
          <ac:chgData name="Vorobtsov, Igor" userId="f5aeaeac-3d3e-4969-b829-554408cd8622" providerId="ADAL" clId="{9D4ED802-0067-4238-B42B-AB86652C17B6}" dt="2021-01-15T14:33:11.885" v="1446"/>
          <ac:spMkLst>
            <pc:docMk/>
            <pc:sldMk cId="3312696949" sldId="2103813384"/>
            <ac:spMk id="6" creationId="{D0AE85DA-5F64-465A-AAB1-AE9BAFDFE864}"/>
          </ac:spMkLst>
        </pc:spChg>
        <pc:spChg chg="add del mod">
          <ac:chgData name="Vorobtsov, Igor" userId="f5aeaeac-3d3e-4969-b829-554408cd8622" providerId="ADAL" clId="{9D4ED802-0067-4238-B42B-AB86652C17B6}" dt="2021-01-15T14:33:32.987" v="1455" actId="478"/>
          <ac:spMkLst>
            <pc:docMk/>
            <pc:sldMk cId="3312696949" sldId="2103813384"/>
            <ac:spMk id="8" creationId="{5BF53B1C-2981-4B04-8400-36F0360547E7}"/>
          </ac:spMkLst>
        </pc:spChg>
      </pc:sldChg>
      <pc:sldChg chg="add">
        <pc:chgData name="Vorobtsov, Igor" userId="f5aeaeac-3d3e-4969-b829-554408cd8622" providerId="ADAL" clId="{9D4ED802-0067-4238-B42B-AB86652C17B6}" dt="2021-01-15T13:38:17.510" v="924"/>
        <pc:sldMkLst>
          <pc:docMk/>
          <pc:sldMk cId="751317107" sldId="2103813385"/>
        </pc:sldMkLst>
      </pc:sldChg>
      <pc:sldChg chg="add del">
        <pc:chgData name="Vorobtsov, Igor" userId="f5aeaeac-3d3e-4969-b829-554408cd8622" providerId="ADAL" clId="{9D4ED802-0067-4238-B42B-AB86652C17B6}" dt="2021-01-15T13:38:11.099" v="922" actId="2696"/>
        <pc:sldMkLst>
          <pc:docMk/>
          <pc:sldMk cId="1708376358" sldId="2103813385"/>
        </pc:sldMkLst>
      </pc:sldChg>
      <pc:sldChg chg="modSp add del">
        <pc:chgData name="Vorobtsov, Igor" userId="f5aeaeac-3d3e-4969-b829-554408cd8622" providerId="ADAL" clId="{9D4ED802-0067-4238-B42B-AB86652C17B6}" dt="2021-01-15T13:37:31.207" v="902" actId="2696"/>
        <pc:sldMkLst>
          <pc:docMk/>
          <pc:sldMk cId="1930732189" sldId="2103813385"/>
        </pc:sldMkLst>
        <pc:spChg chg="mod">
          <ac:chgData name="Vorobtsov, Igor" userId="f5aeaeac-3d3e-4969-b829-554408cd8622" providerId="ADAL" clId="{9D4ED802-0067-4238-B42B-AB86652C17B6}" dt="2021-01-15T13:24:09.207" v="667" actId="20577"/>
          <ac:spMkLst>
            <pc:docMk/>
            <pc:sldMk cId="1930732189" sldId="2103813385"/>
            <ac:spMk id="2" creationId="{BB670752-5F2C-41C7-9400-A0B5702B1C69}"/>
          </ac:spMkLst>
        </pc:spChg>
        <pc:spChg chg="mod">
          <ac:chgData name="Vorobtsov, Igor" userId="f5aeaeac-3d3e-4969-b829-554408cd8622" providerId="ADAL" clId="{9D4ED802-0067-4238-B42B-AB86652C17B6}" dt="2021-01-15T13:23:46.231" v="650" actId="20577"/>
          <ac:spMkLst>
            <pc:docMk/>
            <pc:sldMk cId="1930732189" sldId="2103813385"/>
            <ac:spMk id="3" creationId="{5189B4EE-3426-44C4-B67F-3E8195446D17}"/>
          </ac:spMkLst>
        </pc:spChg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1930732189" sldId="2103813385"/>
            <ac:spMk id="4" creationId="{63572DB2-20AE-4217-BC59-E1B8012D69F4}"/>
          </ac:spMkLst>
        </pc:spChg>
        <pc:spChg chg="mod">
          <ac:chgData name="Vorobtsov, Igor" userId="f5aeaeac-3d3e-4969-b829-554408cd8622" providerId="ADAL" clId="{9D4ED802-0067-4238-B42B-AB86652C17B6}" dt="2021-01-15T13:22:23.527" v="644" actId="207"/>
          <ac:spMkLst>
            <pc:docMk/>
            <pc:sldMk cId="1930732189" sldId="2103813385"/>
            <ac:spMk id="17" creationId="{B62621FC-1E2E-4E0C-AD0B-982944D1254B}"/>
          </ac:spMkLst>
        </pc:spChg>
      </pc:sldChg>
      <pc:sldChg chg="add">
        <pc:chgData name="Vorobtsov, Igor" userId="f5aeaeac-3d3e-4969-b829-554408cd8622" providerId="ADAL" clId="{9D4ED802-0067-4238-B42B-AB86652C17B6}" dt="2021-01-15T13:38:17.510" v="924"/>
        <pc:sldMkLst>
          <pc:docMk/>
          <pc:sldMk cId="574794151" sldId="2103813388"/>
        </pc:sldMkLst>
      </pc:sldChg>
      <pc:sldChg chg="add del">
        <pc:chgData name="Vorobtsov, Igor" userId="f5aeaeac-3d3e-4969-b829-554408cd8622" providerId="ADAL" clId="{9D4ED802-0067-4238-B42B-AB86652C17B6}" dt="2021-01-15T13:38:11.091" v="921" actId="2696"/>
        <pc:sldMkLst>
          <pc:docMk/>
          <pc:sldMk cId="968923357" sldId="2103813388"/>
        </pc:sldMkLst>
      </pc:sldChg>
      <pc:sldChg chg="addSp delSp modSp add del delAnim modAnim">
        <pc:chgData name="Vorobtsov, Igor" userId="f5aeaeac-3d3e-4969-b829-554408cd8622" providerId="ADAL" clId="{9D4ED802-0067-4238-B42B-AB86652C17B6}" dt="2021-01-15T13:37:31.176" v="901" actId="2696"/>
        <pc:sldMkLst>
          <pc:docMk/>
          <pc:sldMk cId="3581092907" sldId="2103813388"/>
        </pc:sldMkLst>
        <pc:spChg chg="mod">
          <ac:chgData name="Vorobtsov, Igor" userId="f5aeaeac-3d3e-4969-b829-554408cd8622" providerId="ADAL" clId="{9D4ED802-0067-4238-B42B-AB86652C17B6}" dt="2021-01-15T13:17:25.147" v="537" actId="1076"/>
          <ac:spMkLst>
            <pc:docMk/>
            <pc:sldMk cId="3581092907" sldId="2103813388"/>
            <ac:spMk id="2" creationId="{BB670752-5F2C-41C7-9400-A0B5702B1C69}"/>
          </ac:spMkLst>
        </pc:spChg>
        <pc:spChg chg="mod">
          <ac:chgData name="Vorobtsov, Igor" userId="f5aeaeac-3d3e-4969-b829-554408cd8622" providerId="ADAL" clId="{9D4ED802-0067-4238-B42B-AB86652C17B6}" dt="2021-01-15T13:17:30.089" v="539" actId="5793"/>
          <ac:spMkLst>
            <pc:docMk/>
            <pc:sldMk cId="3581092907" sldId="2103813388"/>
            <ac:spMk id="3" creationId="{5189B4EE-3426-44C4-B67F-3E8195446D17}"/>
          </ac:spMkLst>
        </pc:spChg>
        <pc:spChg chg="mod">
          <ac:chgData name="Vorobtsov, Igor" userId="f5aeaeac-3d3e-4969-b829-554408cd8622" providerId="ADAL" clId="{9D4ED802-0067-4238-B42B-AB86652C17B6}" dt="2021-01-15T12:51:11.085" v="184"/>
          <ac:spMkLst>
            <pc:docMk/>
            <pc:sldMk cId="3581092907" sldId="2103813388"/>
            <ac:spMk id="4" creationId="{F2E6B9F1-2B19-4130-974A-36298FEA8824}"/>
          </ac:spMkLst>
        </pc:spChg>
        <pc:spChg chg="add del">
          <ac:chgData name="Vorobtsov, Igor" userId="f5aeaeac-3d3e-4969-b829-554408cd8622" providerId="ADAL" clId="{9D4ED802-0067-4238-B42B-AB86652C17B6}" dt="2021-01-15T13:18:11.598" v="549"/>
          <ac:spMkLst>
            <pc:docMk/>
            <pc:sldMk cId="3581092907" sldId="2103813388"/>
            <ac:spMk id="5" creationId="{C4AD03F7-9CB4-4E26-B983-DE1775BAB927}"/>
          </ac:spMkLst>
        </pc:spChg>
        <pc:spChg chg="add mod">
          <ac:chgData name="Vorobtsov, Igor" userId="f5aeaeac-3d3e-4969-b829-554408cd8622" providerId="ADAL" clId="{9D4ED802-0067-4238-B42B-AB86652C17B6}" dt="2021-01-15T13:20:32.868" v="603" actId="403"/>
          <ac:spMkLst>
            <pc:docMk/>
            <pc:sldMk cId="3581092907" sldId="2103813388"/>
            <ac:spMk id="16" creationId="{4229D973-B358-418F-A77D-3E1FE3F7508D}"/>
          </ac:spMkLst>
        </pc:spChg>
        <pc:spChg chg="add mod">
          <ac:chgData name="Vorobtsov, Igor" userId="f5aeaeac-3d3e-4969-b829-554408cd8622" providerId="ADAL" clId="{9D4ED802-0067-4238-B42B-AB86652C17B6}" dt="2021-01-15T13:20:36.380" v="604" actId="403"/>
          <ac:spMkLst>
            <pc:docMk/>
            <pc:sldMk cId="3581092907" sldId="2103813388"/>
            <ac:spMk id="18" creationId="{79D647E5-AFEC-4240-A9B6-31486EA718E5}"/>
          </ac:spMkLst>
        </pc:spChg>
        <pc:spChg chg="add mod">
          <ac:chgData name="Vorobtsov, Igor" userId="f5aeaeac-3d3e-4969-b829-554408cd8622" providerId="ADAL" clId="{9D4ED802-0067-4238-B42B-AB86652C17B6}" dt="2021-01-15T13:21:01.849" v="618" actId="14100"/>
          <ac:spMkLst>
            <pc:docMk/>
            <pc:sldMk cId="3581092907" sldId="2103813388"/>
            <ac:spMk id="19" creationId="{0CCA864B-9522-4411-9F5D-EBB7584EF1FC}"/>
          </ac:spMkLst>
        </pc:spChg>
        <pc:spChg chg="add mod">
          <ac:chgData name="Vorobtsov, Igor" userId="f5aeaeac-3d3e-4969-b829-554408cd8622" providerId="ADAL" clId="{9D4ED802-0067-4238-B42B-AB86652C17B6}" dt="2021-01-15T13:21:07.664" v="623" actId="14100"/>
          <ac:spMkLst>
            <pc:docMk/>
            <pc:sldMk cId="3581092907" sldId="2103813388"/>
            <ac:spMk id="20" creationId="{91442BF5-5628-45F3-9EA4-7515BAD785ED}"/>
          </ac:spMkLst>
        </pc:spChg>
        <pc:spChg chg="add del mod">
          <ac:chgData name="Vorobtsov, Igor" userId="f5aeaeac-3d3e-4969-b829-554408cd8622" providerId="ADAL" clId="{9D4ED802-0067-4238-B42B-AB86652C17B6}" dt="2021-01-15T13:19:26.262" v="586" actId="478"/>
          <ac:spMkLst>
            <pc:docMk/>
            <pc:sldMk cId="3581092907" sldId="2103813388"/>
            <ac:spMk id="21" creationId="{9558A28C-8B5E-4869-8257-CCB020DCE356}"/>
          </ac:spMkLst>
        </pc:spChg>
        <pc:spChg chg="add del mod">
          <ac:chgData name="Vorobtsov, Igor" userId="f5aeaeac-3d3e-4969-b829-554408cd8622" providerId="ADAL" clId="{9D4ED802-0067-4238-B42B-AB86652C17B6}" dt="2021-01-15T13:19:26.262" v="586" actId="478"/>
          <ac:spMkLst>
            <pc:docMk/>
            <pc:sldMk cId="3581092907" sldId="2103813388"/>
            <ac:spMk id="22" creationId="{6E627467-B29B-4FBB-9699-53897B96EC73}"/>
          </ac:spMkLst>
        </pc:spChg>
        <pc:spChg chg="add mod">
          <ac:chgData name="Vorobtsov, Igor" userId="f5aeaeac-3d3e-4969-b829-554408cd8622" providerId="ADAL" clId="{9D4ED802-0067-4238-B42B-AB86652C17B6}" dt="2021-01-15T13:20:51.454" v="615" actId="1036"/>
          <ac:spMkLst>
            <pc:docMk/>
            <pc:sldMk cId="3581092907" sldId="2103813388"/>
            <ac:spMk id="23" creationId="{FD14BDFA-9E06-4D66-A33E-146B45473EE3}"/>
          </ac:spMkLst>
        </pc:spChg>
        <pc:spChg chg="add mod">
          <ac:chgData name="Vorobtsov, Igor" userId="f5aeaeac-3d3e-4969-b829-554408cd8622" providerId="ADAL" clId="{9D4ED802-0067-4238-B42B-AB86652C17B6}" dt="2021-01-15T13:20:54.445" v="616" actId="1076"/>
          <ac:spMkLst>
            <pc:docMk/>
            <pc:sldMk cId="3581092907" sldId="2103813388"/>
            <ac:spMk id="24" creationId="{0F933CBD-A4BF-45EF-B6E7-E5B889144FB6}"/>
          </ac:spMkLst>
        </pc:spChg>
        <pc:spChg chg="mod">
          <ac:chgData name="Vorobtsov, Igor" userId="f5aeaeac-3d3e-4969-b829-554408cd8622" providerId="ADAL" clId="{9D4ED802-0067-4238-B42B-AB86652C17B6}" dt="2021-01-15T13:18:01.285" v="544"/>
          <ac:spMkLst>
            <pc:docMk/>
            <pc:sldMk cId="3581092907" sldId="2103813388"/>
            <ac:spMk id="31" creationId="{6F000675-87C0-4D8E-AE7E-822D9D1E45BD}"/>
          </ac:spMkLst>
        </pc:spChg>
        <pc:spChg chg="mod">
          <ac:chgData name="Vorobtsov, Igor" userId="f5aeaeac-3d3e-4969-b829-554408cd8622" providerId="ADAL" clId="{9D4ED802-0067-4238-B42B-AB86652C17B6}" dt="2021-01-15T13:18:18.122" v="552"/>
          <ac:spMkLst>
            <pc:docMk/>
            <pc:sldMk cId="3581092907" sldId="2103813388"/>
            <ac:spMk id="34" creationId="{0B3F90A1-5923-4DF9-830A-A9642D59F6BF}"/>
          </ac:spMkLst>
        </pc:spChg>
        <pc:spChg chg="del">
          <ac:chgData name="Vorobtsov, Igor" userId="f5aeaeac-3d3e-4969-b829-554408cd8622" providerId="ADAL" clId="{9D4ED802-0067-4238-B42B-AB86652C17B6}" dt="2021-01-15T13:19:22.469" v="583"/>
          <ac:spMkLst>
            <pc:docMk/>
            <pc:sldMk cId="3581092907" sldId="2103813388"/>
            <ac:spMk id="36" creationId="{2C887C87-6218-4D7A-AEE6-EBC6C0593B7E}"/>
          </ac:spMkLst>
        </pc:spChg>
        <pc:spChg chg="del">
          <ac:chgData name="Vorobtsov, Igor" userId="f5aeaeac-3d3e-4969-b829-554408cd8622" providerId="ADAL" clId="{9D4ED802-0067-4238-B42B-AB86652C17B6}" dt="2021-01-15T13:18:30.665" v="557"/>
          <ac:spMkLst>
            <pc:docMk/>
            <pc:sldMk cId="3581092907" sldId="2103813388"/>
            <ac:spMk id="39" creationId="{CB8AC54F-81BF-45F5-917B-94C1C3F68A8F}"/>
          </ac:spMkLst>
        </pc:spChg>
        <pc:spChg chg="del">
          <ac:chgData name="Vorobtsov, Igor" userId="f5aeaeac-3d3e-4969-b829-554408cd8622" providerId="ADAL" clId="{9D4ED802-0067-4238-B42B-AB86652C17B6}" dt="2021-01-15T13:19:22.469" v="583"/>
          <ac:spMkLst>
            <pc:docMk/>
            <pc:sldMk cId="3581092907" sldId="2103813388"/>
            <ac:spMk id="40" creationId="{D5765B9D-E643-430B-BBBE-66EB629A947B}"/>
          </ac:spMkLst>
        </pc:spChg>
        <pc:spChg chg="del">
          <ac:chgData name="Vorobtsov, Igor" userId="f5aeaeac-3d3e-4969-b829-554408cd8622" providerId="ADAL" clId="{9D4ED802-0067-4238-B42B-AB86652C17B6}" dt="2021-01-15T13:18:30.665" v="557"/>
          <ac:spMkLst>
            <pc:docMk/>
            <pc:sldMk cId="3581092907" sldId="2103813388"/>
            <ac:spMk id="41" creationId="{4E3AA6C9-DC45-42EC-A615-3CA838EBE966}"/>
          </ac:spMkLst>
        </pc:spChg>
        <pc:spChg chg="mod">
          <ac:chgData name="Vorobtsov, Igor" userId="f5aeaeac-3d3e-4969-b829-554408cd8622" providerId="ADAL" clId="{9D4ED802-0067-4238-B42B-AB86652C17B6}" dt="2021-01-15T13:17:32.935" v="540" actId="1076"/>
          <ac:spMkLst>
            <pc:docMk/>
            <pc:sldMk cId="3581092907" sldId="2103813388"/>
            <ac:spMk id="42" creationId="{FEB78627-4191-4963-882A-665EB66A06F1}"/>
          </ac:spMkLst>
        </pc:spChg>
        <pc:grpChg chg="del mod">
          <ac:chgData name="Vorobtsov, Igor" userId="f5aeaeac-3d3e-4969-b829-554408cd8622" providerId="ADAL" clId="{9D4ED802-0067-4238-B42B-AB86652C17B6}" dt="2021-01-15T13:18:09.544" v="547" actId="478"/>
          <ac:grpSpMkLst>
            <pc:docMk/>
            <pc:sldMk cId="3581092907" sldId="2103813388"/>
            <ac:grpSpMk id="29" creationId="{03F1759F-5DA2-41D8-82DC-C030E3434F65}"/>
          </ac:grpSpMkLst>
        </pc:grpChg>
        <pc:grpChg chg="del mod">
          <ac:chgData name="Vorobtsov, Igor" userId="f5aeaeac-3d3e-4969-b829-554408cd8622" providerId="ADAL" clId="{9D4ED802-0067-4238-B42B-AB86652C17B6}" dt="2021-01-15T13:18:25.029" v="555" actId="478"/>
          <ac:grpSpMkLst>
            <pc:docMk/>
            <pc:sldMk cId="3581092907" sldId="2103813388"/>
            <ac:grpSpMk id="32" creationId="{5DD8FA66-7DA3-4D52-BCBA-3FE0A214DBB3}"/>
          </ac:grpSpMkLst>
        </pc:grpChg>
      </pc:sldChg>
      <pc:sldChg chg="add ord">
        <pc:chgData name="Vorobtsov, Igor" userId="f5aeaeac-3d3e-4969-b829-554408cd8622" providerId="ADAL" clId="{9D4ED802-0067-4238-B42B-AB86652C17B6}" dt="2021-01-15T14:44:49.280" v="1634"/>
        <pc:sldMkLst>
          <pc:docMk/>
          <pc:sldMk cId="3357314605" sldId="2103813401"/>
        </pc:sldMkLst>
      </pc:sldChg>
      <pc:sldChg chg="addSp delSp modSp add">
        <pc:chgData name="Vorobtsov, Igor" userId="f5aeaeac-3d3e-4969-b829-554408cd8622" providerId="ADAL" clId="{9D4ED802-0067-4238-B42B-AB86652C17B6}" dt="2021-01-14T19:26:53.145" v="145" actId="478"/>
        <pc:sldMkLst>
          <pc:docMk/>
          <pc:sldMk cId="278095415" sldId="2103813414"/>
        </pc:sldMkLst>
        <pc:spChg chg="add del mod">
          <ac:chgData name="Vorobtsov, Igor" userId="f5aeaeac-3d3e-4969-b829-554408cd8622" providerId="ADAL" clId="{9D4ED802-0067-4238-B42B-AB86652C17B6}" dt="2021-01-14T19:26:53.145" v="145" actId="478"/>
          <ac:spMkLst>
            <pc:docMk/>
            <pc:sldMk cId="278095415" sldId="2103813414"/>
            <ac:spMk id="2" creationId="{1ED809B6-A1CD-402E-B70E-8321FBD464C5}"/>
          </ac:spMkLst>
        </pc:spChg>
      </pc:sldChg>
      <pc:sldChg chg="addSp delSp modSp add ord">
        <pc:chgData name="Vorobtsov, Igor" userId="f5aeaeac-3d3e-4969-b829-554408cd8622" providerId="ADAL" clId="{9D4ED802-0067-4238-B42B-AB86652C17B6}" dt="2021-01-15T14:36:36.813" v="1543"/>
        <pc:sldMkLst>
          <pc:docMk/>
          <pc:sldMk cId="1656457660" sldId="2103813416"/>
        </pc:sldMkLst>
        <pc:spChg chg="add del mod">
          <ac:chgData name="Vorobtsov, Igor" userId="f5aeaeac-3d3e-4969-b829-554408cd8622" providerId="ADAL" clId="{9D4ED802-0067-4238-B42B-AB86652C17B6}" dt="2021-01-15T14:36:36.813" v="1543"/>
          <ac:spMkLst>
            <pc:docMk/>
            <pc:sldMk cId="1656457660" sldId="2103813416"/>
            <ac:spMk id="7" creationId="{A9D0EDFF-0967-4C31-B804-BED9D3B05DC5}"/>
          </ac:spMkLst>
        </pc:spChg>
        <pc:spChg chg="mod">
          <ac:chgData name="Vorobtsov, Igor" userId="f5aeaeac-3d3e-4969-b829-554408cd8622" providerId="ADAL" clId="{9D4ED802-0067-4238-B42B-AB86652C17B6}" dt="2021-01-15T13:03:26.024" v="385" actId="207"/>
          <ac:spMkLst>
            <pc:docMk/>
            <pc:sldMk cId="1656457660" sldId="2103813416"/>
            <ac:spMk id="15" creationId="{526AB917-6F84-40D4-A7F1-410AD5F3C400}"/>
          </ac:spMkLst>
        </pc:spChg>
        <pc:grpChg chg="mod">
          <ac:chgData name="Vorobtsov, Igor" userId="f5aeaeac-3d3e-4969-b829-554408cd8622" providerId="ADAL" clId="{9D4ED802-0067-4238-B42B-AB86652C17B6}" dt="2021-01-15T14:36:36.813" v="1543"/>
          <ac:grpSpMkLst>
            <pc:docMk/>
            <pc:sldMk cId="1656457660" sldId="2103813416"/>
            <ac:grpSpMk id="4" creationId="{9D21295A-A4F4-4A1C-A860-0FAF814DD729}"/>
          </ac:grpSpMkLst>
        </pc:grpChg>
      </pc:sldChg>
      <pc:sldChg chg="add ord">
        <pc:chgData name="Vorobtsov, Igor" userId="f5aeaeac-3d3e-4969-b829-554408cd8622" providerId="ADAL" clId="{9D4ED802-0067-4238-B42B-AB86652C17B6}" dt="2021-01-15T14:43:16.243" v="1623"/>
        <pc:sldMkLst>
          <pc:docMk/>
          <pc:sldMk cId="1704003155" sldId="2103813419"/>
        </pc:sldMkLst>
      </pc:sldChg>
      <pc:sldChg chg="delSp modSp del ord">
        <pc:chgData name="Vorobtsov, Igor" userId="f5aeaeac-3d3e-4969-b829-554408cd8622" providerId="ADAL" clId="{9D4ED802-0067-4238-B42B-AB86652C17B6}" dt="2021-01-14T19:22:06.173" v="128" actId="2696"/>
        <pc:sldMkLst>
          <pc:docMk/>
          <pc:sldMk cId="1531885448" sldId="2103813447"/>
        </pc:sldMkLst>
        <pc:spChg chg="del">
          <ac:chgData name="Vorobtsov, Igor" userId="f5aeaeac-3d3e-4969-b829-554408cd8622" providerId="ADAL" clId="{9D4ED802-0067-4238-B42B-AB86652C17B6}" dt="2021-01-14T19:19:01.258" v="116" actId="478"/>
          <ac:spMkLst>
            <pc:docMk/>
            <pc:sldMk cId="1531885448" sldId="2103813447"/>
            <ac:spMk id="6" creationId="{832C5554-0369-4EE3-A1AC-F25431B4C0C1}"/>
          </ac:spMkLst>
        </pc:spChg>
        <pc:spChg chg="mod">
          <ac:chgData name="Vorobtsov, Igor" userId="f5aeaeac-3d3e-4969-b829-554408cd8622" providerId="ADAL" clId="{9D4ED802-0067-4238-B42B-AB86652C17B6}" dt="2021-01-14T19:19:17.898" v="121" actId="1076"/>
          <ac:spMkLst>
            <pc:docMk/>
            <pc:sldMk cId="1531885448" sldId="2103813447"/>
            <ac:spMk id="10" creationId="{AA2779BA-757E-4435-BD78-C20999AE4EA6}"/>
          </ac:spMkLst>
        </pc:spChg>
        <pc:spChg chg="del">
          <ac:chgData name="Vorobtsov, Igor" userId="f5aeaeac-3d3e-4969-b829-554408cd8622" providerId="ADAL" clId="{9D4ED802-0067-4238-B42B-AB86652C17B6}" dt="2021-01-14T19:18:57.401" v="115" actId="478"/>
          <ac:spMkLst>
            <pc:docMk/>
            <pc:sldMk cId="1531885448" sldId="2103813447"/>
            <ac:spMk id="105" creationId="{5A46267A-F138-4A62-B5E3-4B7080B3A4D9}"/>
          </ac:spMkLst>
        </pc:spChg>
        <pc:spChg chg="del">
          <ac:chgData name="Vorobtsov, Igor" userId="f5aeaeac-3d3e-4969-b829-554408cd8622" providerId="ADAL" clId="{9D4ED802-0067-4238-B42B-AB86652C17B6}" dt="2021-01-14T19:19:07.649" v="119" actId="478"/>
          <ac:spMkLst>
            <pc:docMk/>
            <pc:sldMk cId="1531885448" sldId="2103813447"/>
            <ac:spMk id="106" creationId="{0FC585CD-A309-4AF8-A388-A876BE23B1B9}"/>
          </ac:spMkLst>
        </pc:spChg>
        <pc:spChg chg="del">
          <ac:chgData name="Vorobtsov, Igor" userId="f5aeaeac-3d3e-4969-b829-554408cd8622" providerId="ADAL" clId="{9D4ED802-0067-4238-B42B-AB86652C17B6}" dt="2021-01-14T19:19:08.776" v="120" actId="478"/>
          <ac:spMkLst>
            <pc:docMk/>
            <pc:sldMk cId="1531885448" sldId="2103813447"/>
            <ac:spMk id="107" creationId="{046CB90C-FABF-43D9-9F53-9FCAAF454D26}"/>
          </ac:spMkLst>
        </pc:spChg>
        <pc:spChg chg="del">
          <ac:chgData name="Vorobtsov, Igor" userId="f5aeaeac-3d3e-4969-b829-554408cd8622" providerId="ADAL" clId="{9D4ED802-0067-4238-B42B-AB86652C17B6}" dt="2021-01-14T19:19:02.978" v="117" actId="478"/>
          <ac:spMkLst>
            <pc:docMk/>
            <pc:sldMk cId="1531885448" sldId="2103813447"/>
            <ac:spMk id="175" creationId="{A5A2C442-04B3-40F8-950B-96511A94CFC7}"/>
          </ac:spMkLst>
        </pc:spChg>
        <pc:spChg chg="del">
          <ac:chgData name="Vorobtsov, Igor" userId="f5aeaeac-3d3e-4969-b829-554408cd8622" providerId="ADAL" clId="{9D4ED802-0067-4238-B42B-AB86652C17B6}" dt="2021-01-14T19:19:05.824" v="118" actId="478"/>
          <ac:spMkLst>
            <pc:docMk/>
            <pc:sldMk cId="1531885448" sldId="2103813447"/>
            <ac:spMk id="178" creationId="{2D084615-41D9-413C-BA32-1C6FDF558CFA}"/>
          </ac:spMkLst>
        </pc:spChg>
      </pc:sldChg>
      <pc:sldChg chg="addSp delSp modSp">
        <pc:chgData name="Vorobtsov, Igor" userId="f5aeaeac-3d3e-4969-b829-554408cd8622" providerId="ADAL" clId="{9D4ED802-0067-4238-B42B-AB86652C17B6}" dt="2021-01-14T19:24:54.568" v="137" actId="478"/>
        <pc:sldMkLst>
          <pc:docMk/>
          <pc:sldMk cId="1391716537" sldId="2103813456"/>
        </pc:sldMkLst>
        <pc:spChg chg="add del mod">
          <ac:chgData name="Vorobtsov, Igor" userId="f5aeaeac-3d3e-4969-b829-554408cd8622" providerId="ADAL" clId="{9D4ED802-0067-4238-B42B-AB86652C17B6}" dt="2021-01-14T19:24:54.568" v="137" actId="478"/>
          <ac:spMkLst>
            <pc:docMk/>
            <pc:sldMk cId="1391716537" sldId="2103813456"/>
            <ac:spMk id="18" creationId="{61C3B7D0-4D8B-4AA0-AD37-670DC51429B8}"/>
          </ac:spMkLst>
        </pc:spChg>
      </pc:sldChg>
      <pc:sldChg chg="del">
        <pc:chgData name="Vorobtsov, Igor" userId="f5aeaeac-3d3e-4969-b829-554408cd8622" providerId="ADAL" clId="{9D4ED802-0067-4238-B42B-AB86652C17B6}" dt="2021-01-14T19:18:22.785" v="108" actId="2696"/>
        <pc:sldMkLst>
          <pc:docMk/>
          <pc:sldMk cId="846488896" sldId="2103813462"/>
        </pc:sldMkLst>
      </pc:sldChg>
      <pc:sldChg chg="del">
        <pc:chgData name="Vorobtsov, Igor" userId="f5aeaeac-3d3e-4969-b829-554408cd8622" providerId="ADAL" clId="{9D4ED802-0067-4238-B42B-AB86652C17B6}" dt="2021-01-14T19:18:24.955" v="110" actId="2696"/>
        <pc:sldMkLst>
          <pc:docMk/>
          <pc:sldMk cId="2974186994" sldId="2103813463"/>
        </pc:sldMkLst>
      </pc:sldChg>
      <pc:sldChg chg="del">
        <pc:chgData name="Vorobtsov, Igor" userId="f5aeaeac-3d3e-4969-b829-554408cd8622" providerId="ADAL" clId="{9D4ED802-0067-4238-B42B-AB86652C17B6}" dt="2021-01-14T19:18:24.184" v="109" actId="2696"/>
        <pc:sldMkLst>
          <pc:docMk/>
          <pc:sldMk cId="924943900" sldId="2103813464"/>
        </pc:sldMkLst>
      </pc:sldChg>
      <pc:sldChg chg="del">
        <pc:chgData name="Vorobtsov, Igor" userId="f5aeaeac-3d3e-4969-b829-554408cd8622" providerId="ADAL" clId="{9D4ED802-0067-4238-B42B-AB86652C17B6}" dt="2021-01-14T19:18:25.935" v="111" actId="2696"/>
        <pc:sldMkLst>
          <pc:docMk/>
          <pc:sldMk cId="1211334408" sldId="2103813465"/>
        </pc:sldMkLst>
      </pc:sldChg>
      <pc:sldChg chg="del">
        <pc:chgData name="Vorobtsov, Igor" userId="f5aeaeac-3d3e-4969-b829-554408cd8622" providerId="ADAL" clId="{9D4ED802-0067-4238-B42B-AB86652C17B6}" dt="2021-01-14T19:18:26.668" v="112" actId="2696"/>
        <pc:sldMkLst>
          <pc:docMk/>
          <pc:sldMk cId="3568222244" sldId="2103813466"/>
        </pc:sldMkLst>
      </pc:sldChg>
      <pc:sldChg chg="del">
        <pc:chgData name="Vorobtsov, Igor" userId="f5aeaeac-3d3e-4969-b829-554408cd8622" providerId="ADAL" clId="{9D4ED802-0067-4238-B42B-AB86652C17B6}" dt="2021-01-14T19:18:27.175" v="113" actId="2696"/>
        <pc:sldMkLst>
          <pc:docMk/>
          <pc:sldMk cId="2555804658" sldId="2103813467"/>
        </pc:sldMkLst>
      </pc:sldChg>
      <pc:sldChg chg="del">
        <pc:chgData name="Vorobtsov, Igor" userId="f5aeaeac-3d3e-4969-b829-554408cd8622" providerId="ADAL" clId="{9D4ED802-0067-4238-B42B-AB86652C17B6}" dt="2021-01-14T19:18:27.825" v="114" actId="2696"/>
        <pc:sldMkLst>
          <pc:docMk/>
          <pc:sldMk cId="3889062087" sldId="2103813468"/>
        </pc:sldMkLst>
      </pc:sldChg>
      <pc:sldChg chg="del">
        <pc:chgData name="Vorobtsov, Igor" userId="f5aeaeac-3d3e-4969-b829-554408cd8622" providerId="ADAL" clId="{9D4ED802-0067-4238-B42B-AB86652C17B6}" dt="2021-01-14T19:16:45.905" v="90" actId="2696"/>
        <pc:sldMkLst>
          <pc:docMk/>
          <pc:sldMk cId="2307843710" sldId="2103813469"/>
        </pc:sldMkLst>
      </pc:sldChg>
      <pc:sldChg chg="del">
        <pc:chgData name="Vorobtsov, Igor" userId="f5aeaeac-3d3e-4969-b829-554408cd8622" providerId="ADAL" clId="{9D4ED802-0067-4238-B42B-AB86652C17B6}" dt="2021-01-14T19:15:02.398" v="62" actId="2696"/>
        <pc:sldMkLst>
          <pc:docMk/>
          <pc:sldMk cId="2700804712" sldId="2103813475"/>
        </pc:sldMkLst>
      </pc:sldChg>
      <pc:sldChg chg="del">
        <pc:chgData name="Vorobtsov, Igor" userId="f5aeaeac-3d3e-4969-b829-554408cd8622" providerId="ADAL" clId="{9D4ED802-0067-4238-B42B-AB86652C17B6}" dt="2021-01-14T19:15:01.257" v="61" actId="2696"/>
        <pc:sldMkLst>
          <pc:docMk/>
          <pc:sldMk cId="923240144" sldId="2103813478"/>
        </pc:sldMkLst>
      </pc:sldChg>
      <pc:sldChg chg="del">
        <pc:chgData name="Vorobtsov, Igor" userId="f5aeaeac-3d3e-4969-b829-554408cd8622" providerId="ADAL" clId="{9D4ED802-0067-4238-B42B-AB86652C17B6}" dt="2021-01-14T19:15:26.633" v="65" actId="2696"/>
        <pc:sldMkLst>
          <pc:docMk/>
          <pc:sldMk cId="3602696101" sldId="2103813483"/>
        </pc:sldMkLst>
      </pc:sldChg>
      <pc:sldChg chg="ord">
        <pc:chgData name="Vorobtsov, Igor" userId="f5aeaeac-3d3e-4969-b829-554408cd8622" providerId="ADAL" clId="{9D4ED802-0067-4238-B42B-AB86652C17B6}" dt="2021-01-15T14:27:57.915" v="1430"/>
        <pc:sldMkLst>
          <pc:docMk/>
          <pc:sldMk cId="1605138361" sldId="2103813486"/>
        </pc:sldMkLst>
      </pc:sldChg>
      <pc:sldChg chg="del">
        <pc:chgData name="Vorobtsov, Igor" userId="f5aeaeac-3d3e-4969-b829-554408cd8622" providerId="ADAL" clId="{9D4ED802-0067-4238-B42B-AB86652C17B6}" dt="2021-01-14T19:15:17.204" v="63" actId="2696"/>
        <pc:sldMkLst>
          <pc:docMk/>
          <pc:sldMk cId="2420122173" sldId="2103813487"/>
        </pc:sldMkLst>
      </pc:sldChg>
      <pc:sldChg chg="del">
        <pc:chgData name="Vorobtsov, Igor" userId="f5aeaeac-3d3e-4969-b829-554408cd8622" providerId="ADAL" clId="{9D4ED802-0067-4238-B42B-AB86652C17B6}" dt="2021-01-14T19:15:00.626" v="60" actId="2696"/>
        <pc:sldMkLst>
          <pc:docMk/>
          <pc:sldMk cId="3087131449" sldId="2103813489"/>
        </pc:sldMkLst>
      </pc:sldChg>
      <pc:sldChg chg="ord">
        <pc:chgData name="Vorobtsov, Igor" userId="f5aeaeac-3d3e-4969-b829-554408cd8622" providerId="ADAL" clId="{9D4ED802-0067-4238-B42B-AB86652C17B6}" dt="2021-01-14T19:15:58.352" v="70"/>
        <pc:sldMkLst>
          <pc:docMk/>
          <pc:sldMk cId="702868545" sldId="2103813491"/>
        </pc:sldMkLst>
      </pc:sldChg>
      <pc:sldChg chg="addSp modSp add">
        <pc:chgData name="Vorobtsov, Igor" userId="f5aeaeac-3d3e-4969-b829-554408cd8622" providerId="ADAL" clId="{9D4ED802-0067-4238-B42B-AB86652C17B6}" dt="2021-01-15T14:06:09.098" v="1151" actId="20577"/>
        <pc:sldMkLst>
          <pc:docMk/>
          <pc:sldMk cId="1743120938" sldId="2103813629"/>
        </pc:sldMkLst>
        <pc:spChg chg="add mod">
          <ac:chgData name="Vorobtsov, Igor" userId="f5aeaeac-3d3e-4969-b829-554408cd8622" providerId="ADAL" clId="{9D4ED802-0067-4238-B42B-AB86652C17B6}" dt="2021-01-15T14:06:09.098" v="1151" actId="20577"/>
          <ac:spMkLst>
            <pc:docMk/>
            <pc:sldMk cId="1743120938" sldId="2103813629"/>
            <ac:spMk id="6" creationId="{6691A764-B1B3-4D76-A3E3-663D56EE73F7}"/>
          </ac:spMkLst>
        </pc:spChg>
        <pc:spChg chg="add mod">
          <ac:chgData name="Vorobtsov, Igor" userId="f5aeaeac-3d3e-4969-b829-554408cd8622" providerId="ADAL" clId="{9D4ED802-0067-4238-B42B-AB86652C17B6}" dt="2021-01-15T13:57:37.691" v="1081" actId="14100"/>
          <ac:spMkLst>
            <pc:docMk/>
            <pc:sldMk cId="1743120938" sldId="2103813629"/>
            <ac:spMk id="8" creationId="{F7BA1B62-5304-4EB6-AB7A-228C0337E0AE}"/>
          </ac:spMkLst>
        </pc:spChg>
        <pc:spChg chg="mod">
          <ac:chgData name="Vorobtsov, Igor" userId="f5aeaeac-3d3e-4969-b829-554408cd8622" providerId="ADAL" clId="{9D4ED802-0067-4238-B42B-AB86652C17B6}" dt="2021-01-15T13:57:06.960" v="1066"/>
          <ac:spMkLst>
            <pc:docMk/>
            <pc:sldMk cId="1743120938" sldId="2103813629"/>
            <ac:spMk id="9" creationId="{BB44984D-8BEA-4A8E-AA50-E7683D99E040}"/>
          </ac:spMkLst>
        </pc:spChg>
      </pc:sldChg>
      <pc:sldChg chg="add ord">
        <pc:chgData name="Vorobtsov, Igor" userId="f5aeaeac-3d3e-4969-b829-554408cd8622" providerId="ADAL" clId="{9D4ED802-0067-4238-B42B-AB86652C17B6}" dt="2021-01-15T12:39:31.109" v="182"/>
        <pc:sldMkLst>
          <pc:docMk/>
          <pc:sldMk cId="1308115930" sldId="2103813642"/>
        </pc:sldMkLst>
      </pc:sldChg>
      <pc:sldChg chg="addSp delSp modSp add modTransition">
        <pc:chgData name="Vorobtsov, Igor" userId="f5aeaeac-3d3e-4969-b829-554408cd8622" providerId="ADAL" clId="{9D4ED802-0067-4238-B42B-AB86652C17B6}" dt="2021-01-14T19:34:04.224" v="175" actId="113"/>
        <pc:sldMkLst>
          <pc:docMk/>
          <pc:sldMk cId="777137493" sldId="2103813644"/>
        </pc:sldMkLst>
        <pc:spChg chg="del mod">
          <ac:chgData name="Vorobtsov, Igor" userId="f5aeaeac-3d3e-4969-b829-554408cd8622" providerId="ADAL" clId="{9D4ED802-0067-4238-B42B-AB86652C17B6}" dt="2021-01-14T19:32:52.468" v="163"/>
          <ac:spMkLst>
            <pc:docMk/>
            <pc:sldMk cId="777137493" sldId="2103813644"/>
            <ac:spMk id="2" creationId="{D4EE0677-5B84-4B1D-BB2F-48BCD5F852D5}"/>
          </ac:spMkLst>
        </pc:spChg>
        <pc:spChg chg="mod">
          <ac:chgData name="Vorobtsov, Igor" userId="f5aeaeac-3d3e-4969-b829-554408cd8622" providerId="ADAL" clId="{9D4ED802-0067-4238-B42B-AB86652C17B6}" dt="2021-01-14T19:34:04.224" v="175" actId="113"/>
          <ac:spMkLst>
            <pc:docMk/>
            <pc:sldMk cId="777137493" sldId="2103813644"/>
            <ac:spMk id="3" creationId="{E8DFEBE7-C5D0-40BA-9BE8-215B2155CD62}"/>
          </ac:spMkLst>
        </pc:spChg>
        <pc:spChg chg="add del mod">
          <ac:chgData name="Vorobtsov, Igor" userId="f5aeaeac-3d3e-4969-b829-554408cd8622" providerId="ADAL" clId="{9D4ED802-0067-4238-B42B-AB86652C17B6}" dt="2021-01-14T19:32:31.272" v="159" actId="478"/>
          <ac:spMkLst>
            <pc:docMk/>
            <pc:sldMk cId="777137493" sldId="2103813644"/>
            <ac:spMk id="4" creationId="{EDDEB145-7CC1-4531-BB77-EE5E8D332DCC}"/>
          </ac:spMkLst>
        </pc:spChg>
        <pc:spChg chg="mod">
          <ac:chgData name="Vorobtsov, Igor" userId="f5aeaeac-3d3e-4969-b829-554408cd8622" providerId="ADAL" clId="{9D4ED802-0067-4238-B42B-AB86652C17B6}" dt="2021-01-14T19:33:45.483" v="172" actId="255"/>
          <ac:spMkLst>
            <pc:docMk/>
            <pc:sldMk cId="777137493" sldId="2103813644"/>
            <ac:spMk id="5" creationId="{AF82796A-32F0-456C-A4BA-0558347C2877}"/>
          </ac:spMkLst>
        </pc:spChg>
        <pc:spChg chg="mod">
          <ac:chgData name="Vorobtsov, Igor" userId="f5aeaeac-3d3e-4969-b829-554408cd8622" providerId="ADAL" clId="{9D4ED802-0067-4238-B42B-AB86652C17B6}" dt="2021-01-14T19:33:36.042" v="171" actId="404"/>
          <ac:spMkLst>
            <pc:docMk/>
            <pc:sldMk cId="777137493" sldId="2103813644"/>
            <ac:spMk id="6" creationId="{88C21E94-FB6F-44A0-BD08-8E39AC3BB748}"/>
          </ac:spMkLst>
        </pc:spChg>
        <pc:spChg chg="mod">
          <ac:chgData name="Vorobtsov, Igor" userId="f5aeaeac-3d3e-4969-b829-554408cd8622" providerId="ADAL" clId="{9D4ED802-0067-4238-B42B-AB86652C17B6}" dt="2021-01-14T19:33:50.731" v="173" actId="255"/>
          <ac:spMkLst>
            <pc:docMk/>
            <pc:sldMk cId="777137493" sldId="2103813644"/>
            <ac:spMk id="7" creationId="{834F2EB0-C724-4E3B-883E-F4FE30FC1998}"/>
          </ac:spMkLst>
        </pc:spChg>
        <pc:spChg chg="mod">
          <ac:chgData name="Vorobtsov, Igor" userId="f5aeaeac-3d3e-4969-b829-554408cd8622" providerId="ADAL" clId="{9D4ED802-0067-4238-B42B-AB86652C17B6}" dt="2021-01-14T19:33:57.430" v="174" actId="255"/>
          <ac:spMkLst>
            <pc:docMk/>
            <pc:sldMk cId="777137493" sldId="2103813644"/>
            <ac:spMk id="11" creationId="{54667109-18F1-436F-A39B-469F5F1ADD2A}"/>
          </ac:spMkLst>
        </pc:spChg>
        <pc:spChg chg="add del mod">
          <ac:chgData name="Vorobtsov, Igor" userId="f5aeaeac-3d3e-4969-b829-554408cd8622" providerId="ADAL" clId="{9D4ED802-0067-4238-B42B-AB86652C17B6}" dt="2021-01-14T19:32:37.001" v="161" actId="478"/>
          <ac:spMkLst>
            <pc:docMk/>
            <pc:sldMk cId="777137493" sldId="2103813644"/>
            <ac:spMk id="15" creationId="{3FA7C200-E766-4506-8107-01CDB268D305}"/>
          </ac:spMkLst>
        </pc:spChg>
        <pc:spChg chg="add del mod">
          <ac:chgData name="Vorobtsov, Igor" userId="f5aeaeac-3d3e-4969-b829-554408cd8622" providerId="ADAL" clId="{9D4ED802-0067-4238-B42B-AB86652C17B6}" dt="2021-01-14T19:32:55.413" v="164" actId="478"/>
          <ac:spMkLst>
            <pc:docMk/>
            <pc:sldMk cId="777137493" sldId="2103813644"/>
            <ac:spMk id="16" creationId="{D05B2A16-C3E2-43D5-AE00-6EB8705F968E}"/>
          </ac:spMkLst>
        </pc:spChg>
      </pc:sldChg>
      <pc:sldChg chg="addSp modSp add mod">
        <pc:chgData name="Vorobtsov, Igor" userId="f5aeaeac-3d3e-4969-b829-554408cd8622" providerId="ADAL" clId="{9D4ED802-0067-4238-B42B-AB86652C17B6}" dt="2021-01-21T12:23:56.322" v="1754" actId="1076"/>
        <pc:sldMkLst>
          <pc:docMk/>
          <pc:sldMk cId="3969914092" sldId="2103813651"/>
        </pc:sldMkLst>
        <pc:spChg chg="mod">
          <ac:chgData name="Vorobtsov, Igor" userId="f5aeaeac-3d3e-4969-b829-554408cd8622" providerId="ADAL" clId="{9D4ED802-0067-4238-B42B-AB86652C17B6}" dt="2021-01-15T12:37:10.269" v="181" actId="6549"/>
          <ac:spMkLst>
            <pc:docMk/>
            <pc:sldMk cId="3969914092" sldId="2103813651"/>
            <ac:spMk id="2" creationId="{3A0C4308-BE7D-3D45-AEC1-3BCE07D7E842}"/>
          </ac:spMkLst>
        </pc:spChg>
        <pc:spChg chg="add mod">
          <ac:chgData name="Vorobtsov, Igor" userId="f5aeaeac-3d3e-4969-b829-554408cd8622" providerId="ADAL" clId="{9D4ED802-0067-4238-B42B-AB86652C17B6}" dt="2021-01-21T12:23:37.346" v="1744" actId="1076"/>
          <ac:spMkLst>
            <pc:docMk/>
            <pc:sldMk cId="3969914092" sldId="2103813651"/>
            <ac:spMk id="3" creationId="{F275A32F-9F96-48E0-B4A0-5DBF66DCE5F1}"/>
          </ac:spMkLst>
        </pc:spChg>
        <pc:spChg chg="mod">
          <ac:chgData name="Vorobtsov, Igor" userId="f5aeaeac-3d3e-4969-b829-554408cd8622" providerId="ADAL" clId="{9D4ED802-0067-4238-B42B-AB86652C17B6}" dt="2021-01-15T14:51:09.848" v="1716" actId="1076"/>
          <ac:spMkLst>
            <pc:docMk/>
            <pc:sldMk cId="3969914092" sldId="2103813651"/>
            <ac:spMk id="5" creationId="{977EC668-D22E-D54F-BE84-61ADEC43C53E}"/>
          </ac:spMkLst>
        </pc:spChg>
        <pc:spChg chg="add mod">
          <ac:chgData name="Vorobtsov, Igor" userId="f5aeaeac-3d3e-4969-b829-554408cd8622" providerId="ADAL" clId="{9D4ED802-0067-4238-B42B-AB86652C17B6}" dt="2021-01-15T14:53:10.219" v="1728" actId="1035"/>
          <ac:spMkLst>
            <pc:docMk/>
            <pc:sldMk cId="3969914092" sldId="2103813651"/>
            <ac:spMk id="6" creationId="{34A20A00-14C6-4067-8E06-5977607D5CC2}"/>
          </ac:spMkLst>
        </pc:spChg>
        <pc:spChg chg="add mod">
          <ac:chgData name="Vorobtsov, Igor" userId="f5aeaeac-3d3e-4969-b829-554408cd8622" providerId="ADAL" clId="{9D4ED802-0067-4238-B42B-AB86652C17B6}" dt="2021-01-21T12:23:56.322" v="1754" actId="1076"/>
          <ac:spMkLst>
            <pc:docMk/>
            <pc:sldMk cId="3969914092" sldId="2103813651"/>
            <ac:spMk id="7" creationId="{CBE4858D-1D20-4E25-982D-534AC1DD001A}"/>
          </ac:spMkLst>
        </pc:spChg>
      </pc:sldChg>
      <pc:sldChg chg="add del">
        <pc:chgData name="Vorobtsov, Igor" userId="f5aeaeac-3d3e-4969-b829-554408cd8622" providerId="ADAL" clId="{9D4ED802-0067-4238-B42B-AB86652C17B6}" dt="2021-01-15T14:45:14.167" v="1636" actId="2696"/>
        <pc:sldMkLst>
          <pc:docMk/>
          <pc:sldMk cId="2465680178" sldId="2103813652"/>
        </pc:sldMkLst>
      </pc:sldChg>
      <pc:sldChg chg="modSp add">
        <pc:chgData name="Vorobtsov, Igor" userId="f5aeaeac-3d3e-4969-b829-554408cd8622" providerId="ADAL" clId="{9D4ED802-0067-4238-B42B-AB86652C17B6}" dt="2021-01-15T14:45:34.934" v="1641" actId="207"/>
        <pc:sldMkLst>
          <pc:docMk/>
          <pc:sldMk cId="2552732706" sldId="2103813652"/>
        </pc:sldMkLst>
        <pc:spChg chg="mod">
          <ac:chgData name="Vorobtsov, Igor" userId="f5aeaeac-3d3e-4969-b829-554408cd8622" providerId="ADAL" clId="{9D4ED802-0067-4238-B42B-AB86652C17B6}" dt="2021-01-15T14:45:34.934" v="1641" actId="207"/>
          <ac:spMkLst>
            <pc:docMk/>
            <pc:sldMk cId="2552732706" sldId="2103813652"/>
            <ac:spMk id="6" creationId="{BBD07548-F176-4B5D-A8C6-04F6F009D727}"/>
          </ac:spMkLst>
        </pc:spChg>
        <pc:spChg chg="mod">
          <ac:chgData name="Vorobtsov, Igor" userId="f5aeaeac-3d3e-4969-b829-554408cd8622" providerId="ADAL" clId="{9D4ED802-0067-4238-B42B-AB86652C17B6}" dt="2021-01-15T14:45:31.731" v="1640" actId="207"/>
          <ac:spMkLst>
            <pc:docMk/>
            <pc:sldMk cId="2552732706" sldId="2103813652"/>
            <ac:spMk id="7" creationId="{AE238023-EB8A-49CB-AA2C-79FAA3286469}"/>
          </ac:spMkLst>
        </pc:spChg>
      </pc:sldChg>
      <pc:sldChg chg="del">
        <pc:chgData name="Vorobtsov, Igor" userId="f5aeaeac-3d3e-4969-b829-554408cd8622" providerId="ADAL" clId="{9D4ED802-0067-4238-B42B-AB86652C17B6}" dt="2021-01-14T19:17:57.661" v="105" actId="2696"/>
        <pc:sldMkLst>
          <pc:docMk/>
          <pc:sldMk cId="1124874689" sldId="2134095980"/>
        </pc:sldMkLst>
      </pc:sldChg>
      <pc:sldChg chg="del">
        <pc:chgData name="Vorobtsov, Igor" userId="f5aeaeac-3d3e-4969-b829-554408cd8622" providerId="ADAL" clId="{9D4ED802-0067-4238-B42B-AB86652C17B6}" dt="2021-01-14T19:17:42.002" v="98" actId="2696"/>
        <pc:sldMkLst>
          <pc:docMk/>
          <pc:sldMk cId="885780814" sldId="2134096457"/>
        </pc:sldMkLst>
      </pc:sldChg>
      <pc:sldChg chg="del">
        <pc:chgData name="Vorobtsov, Igor" userId="f5aeaeac-3d3e-4969-b829-554408cd8622" providerId="ADAL" clId="{9D4ED802-0067-4238-B42B-AB86652C17B6}" dt="2021-01-14T19:12:44.675" v="2" actId="2696"/>
        <pc:sldMkLst>
          <pc:docMk/>
          <pc:sldMk cId="1184010182" sldId="2134096490"/>
        </pc:sldMkLst>
      </pc:sldChg>
      <pc:sldChg chg="del">
        <pc:chgData name="Vorobtsov, Igor" userId="f5aeaeac-3d3e-4969-b829-554408cd8622" providerId="ADAL" clId="{9D4ED802-0067-4238-B42B-AB86652C17B6}" dt="2021-01-14T19:12:44.708" v="3" actId="2696"/>
        <pc:sldMkLst>
          <pc:docMk/>
          <pc:sldMk cId="1782842369" sldId="2134096491"/>
        </pc:sldMkLst>
      </pc:sldChg>
      <pc:sldChg chg="del ord">
        <pc:chgData name="Vorobtsov, Igor" userId="f5aeaeac-3d3e-4969-b829-554408cd8622" providerId="ADAL" clId="{9D4ED802-0067-4238-B42B-AB86652C17B6}" dt="2021-01-14T19:25:47.345" v="140" actId="2696"/>
        <pc:sldMkLst>
          <pc:docMk/>
          <pc:sldMk cId="2637399833" sldId="2134096838"/>
        </pc:sldMkLst>
      </pc:sldChg>
      <pc:sldChg chg="del">
        <pc:chgData name="Vorobtsov, Igor" userId="f5aeaeac-3d3e-4969-b829-554408cd8622" providerId="ADAL" clId="{9D4ED802-0067-4238-B42B-AB86652C17B6}" dt="2021-01-14T19:17:43.901" v="101" actId="2696"/>
        <pc:sldMkLst>
          <pc:docMk/>
          <pc:sldMk cId="74073452" sldId="2134096855"/>
        </pc:sldMkLst>
      </pc:sldChg>
      <pc:sldChg chg="del">
        <pc:chgData name="Vorobtsov, Igor" userId="f5aeaeac-3d3e-4969-b829-554408cd8622" providerId="ADAL" clId="{9D4ED802-0067-4238-B42B-AB86652C17B6}" dt="2021-01-14T19:12:44.893" v="6" actId="2696"/>
        <pc:sldMkLst>
          <pc:docMk/>
          <pc:sldMk cId="572759984" sldId="2134096868"/>
        </pc:sldMkLst>
      </pc:sldChg>
      <pc:sldChg chg="del">
        <pc:chgData name="Vorobtsov, Igor" userId="f5aeaeac-3d3e-4969-b829-554408cd8622" providerId="ADAL" clId="{9D4ED802-0067-4238-B42B-AB86652C17B6}" dt="2021-01-14T19:16:12.825" v="76" actId="2696"/>
        <pc:sldMkLst>
          <pc:docMk/>
          <pc:sldMk cId="3134804448" sldId="2144327621"/>
        </pc:sldMkLst>
      </pc:sldChg>
      <pc:sldChg chg="del">
        <pc:chgData name="Vorobtsov, Igor" userId="f5aeaeac-3d3e-4969-b829-554408cd8622" providerId="ADAL" clId="{9D4ED802-0067-4238-B42B-AB86652C17B6}" dt="2021-01-14T19:16:12.746" v="73" actId="2696"/>
        <pc:sldMkLst>
          <pc:docMk/>
          <pc:sldMk cId="4184342681" sldId="2144327624"/>
        </pc:sldMkLst>
      </pc:sldChg>
      <pc:sldChg chg="del">
        <pc:chgData name="Vorobtsov, Igor" userId="f5aeaeac-3d3e-4969-b829-554408cd8622" providerId="ADAL" clId="{9D4ED802-0067-4238-B42B-AB86652C17B6}" dt="2021-01-14T19:17:43.205" v="100" actId="2696"/>
        <pc:sldMkLst>
          <pc:docMk/>
          <pc:sldMk cId="4189834780" sldId="2144327662"/>
        </pc:sldMkLst>
      </pc:sldChg>
      <pc:sldChg chg="del">
        <pc:chgData name="Vorobtsov, Igor" userId="f5aeaeac-3d3e-4969-b829-554408cd8622" providerId="ADAL" clId="{9D4ED802-0067-4238-B42B-AB86652C17B6}" dt="2021-01-14T19:17:44.601" v="102" actId="2696"/>
        <pc:sldMkLst>
          <pc:docMk/>
          <pc:sldMk cId="1557559507" sldId="2144327669"/>
        </pc:sldMkLst>
      </pc:sldChg>
      <pc:sldChg chg="del ord">
        <pc:chgData name="Vorobtsov, Igor" userId="f5aeaeac-3d3e-4969-b829-554408cd8622" providerId="ADAL" clId="{9D4ED802-0067-4238-B42B-AB86652C17B6}" dt="2021-01-14T19:14:18.962" v="50" actId="2696"/>
        <pc:sldMkLst>
          <pc:docMk/>
          <pc:sldMk cId="1977403632" sldId="2144327672"/>
        </pc:sldMkLst>
      </pc:sldChg>
      <pc:sldChg chg="del">
        <pc:chgData name="Vorobtsov, Igor" userId="f5aeaeac-3d3e-4969-b829-554408cd8622" providerId="ADAL" clId="{9D4ED802-0067-4238-B42B-AB86652C17B6}" dt="2021-01-14T19:14:33.487" v="56" actId="2696"/>
        <pc:sldMkLst>
          <pc:docMk/>
          <pc:sldMk cId="2908810127" sldId="2144327673"/>
        </pc:sldMkLst>
      </pc:sldChg>
      <pc:sldChg chg="addSp modSp add">
        <pc:chgData name="Vorobtsov, Igor" userId="f5aeaeac-3d3e-4969-b829-554408cd8622" providerId="ADAL" clId="{9D4ED802-0067-4238-B42B-AB86652C17B6}" dt="2021-01-15T14:31:57.759" v="1441" actId="1076"/>
        <pc:sldMkLst>
          <pc:docMk/>
          <pc:sldMk cId="3047372046" sldId="2144327676"/>
        </pc:sldMkLst>
        <pc:spChg chg="add mod">
          <ac:chgData name="Vorobtsov, Igor" userId="f5aeaeac-3d3e-4969-b829-554408cd8622" providerId="ADAL" clId="{9D4ED802-0067-4238-B42B-AB86652C17B6}" dt="2021-01-15T14:31:57.759" v="1441" actId="1076"/>
          <ac:spMkLst>
            <pc:docMk/>
            <pc:sldMk cId="3047372046" sldId="2144327676"/>
            <ac:spMk id="5" creationId="{AA116BF4-F16F-48F8-A21A-D7BBBB45352E}"/>
          </ac:spMkLst>
        </pc:spChg>
      </pc:sldChg>
      <pc:sldChg chg="del">
        <pc:chgData name="Vorobtsov, Igor" userId="f5aeaeac-3d3e-4969-b829-554408cd8622" providerId="ADAL" clId="{9D4ED802-0067-4238-B42B-AB86652C17B6}" dt="2021-01-14T19:17:40.918" v="97" actId="2696"/>
        <pc:sldMkLst>
          <pc:docMk/>
          <pc:sldMk cId="604870517" sldId="2144327680"/>
        </pc:sldMkLst>
      </pc:sldChg>
      <pc:sldChg chg="del">
        <pc:chgData name="Vorobtsov, Igor" userId="f5aeaeac-3d3e-4969-b829-554408cd8622" providerId="ADAL" clId="{9D4ED802-0067-4238-B42B-AB86652C17B6}" dt="2021-01-14T19:14:38.471" v="59" actId="2696"/>
        <pc:sldMkLst>
          <pc:docMk/>
          <pc:sldMk cId="2878430081" sldId="2144327683"/>
        </pc:sldMkLst>
      </pc:sldChg>
      <pc:sldChg chg="del">
        <pc:chgData name="Vorobtsov, Igor" userId="f5aeaeac-3d3e-4969-b829-554408cd8622" providerId="ADAL" clId="{9D4ED802-0067-4238-B42B-AB86652C17B6}" dt="2021-01-14T19:17:42.572" v="99" actId="2696"/>
        <pc:sldMkLst>
          <pc:docMk/>
          <pc:sldMk cId="3760984138" sldId="2144327685"/>
        </pc:sldMkLst>
      </pc:sldChg>
      <pc:sldChg chg="add del">
        <pc:chgData name="Vorobtsov, Igor" userId="f5aeaeac-3d3e-4969-b829-554408cd8622" providerId="ADAL" clId="{9D4ED802-0067-4238-B42B-AB86652C17B6}" dt="2021-01-14T19:17:54.711" v="104" actId="2696"/>
        <pc:sldMkLst>
          <pc:docMk/>
          <pc:sldMk cId="900783672" sldId="2144327686"/>
        </pc:sldMkLst>
      </pc:sldChg>
      <pc:sldChg chg="del">
        <pc:chgData name="Vorobtsov, Igor" userId="f5aeaeac-3d3e-4969-b829-554408cd8622" providerId="ADAL" clId="{9D4ED802-0067-4238-B42B-AB86652C17B6}" dt="2021-01-14T19:18:00.681" v="106" actId="2696"/>
        <pc:sldMkLst>
          <pc:docMk/>
          <pc:sldMk cId="3902300967" sldId="2144327687"/>
        </pc:sldMkLst>
      </pc:sldChg>
      <pc:sldChg chg="del">
        <pc:chgData name="Vorobtsov, Igor" userId="f5aeaeac-3d3e-4969-b829-554408cd8622" providerId="ADAL" clId="{9D4ED802-0067-4238-B42B-AB86652C17B6}" dt="2021-01-14T19:17:14.931" v="91" actId="2696"/>
        <pc:sldMkLst>
          <pc:docMk/>
          <pc:sldMk cId="1186259522" sldId="2144327807"/>
        </pc:sldMkLst>
      </pc:sldChg>
      <pc:sldChg chg="del">
        <pc:chgData name="Vorobtsov, Igor" userId="f5aeaeac-3d3e-4969-b829-554408cd8622" providerId="ADAL" clId="{9D4ED802-0067-4238-B42B-AB86652C17B6}" dt="2021-01-14T19:17:15.694" v="92" actId="2696"/>
        <pc:sldMkLst>
          <pc:docMk/>
          <pc:sldMk cId="1727103632" sldId="2144327808"/>
        </pc:sldMkLst>
      </pc:sldChg>
      <pc:sldChg chg="del">
        <pc:chgData name="Vorobtsov, Igor" userId="f5aeaeac-3d3e-4969-b829-554408cd8622" providerId="ADAL" clId="{9D4ED802-0067-4238-B42B-AB86652C17B6}" dt="2021-01-14T19:17:26.454" v="93" actId="2696"/>
        <pc:sldMkLst>
          <pc:docMk/>
          <pc:sldMk cId="1728268362" sldId="2144327809"/>
        </pc:sldMkLst>
      </pc:sldChg>
      <pc:sldChg chg="add del">
        <pc:chgData name="Vorobtsov, Igor" userId="f5aeaeac-3d3e-4969-b829-554408cd8622" providerId="ADAL" clId="{9D4ED802-0067-4238-B42B-AB86652C17B6}" dt="2021-01-14T19:23:09.489" v="130" actId="2696"/>
        <pc:sldMkLst>
          <pc:docMk/>
          <pc:sldMk cId="1893764517" sldId="2144327809"/>
        </pc:sldMkLst>
      </pc:sldChg>
      <pc:sldChg chg="del">
        <pc:chgData name="Vorobtsov, Igor" userId="f5aeaeac-3d3e-4969-b829-554408cd8622" providerId="ADAL" clId="{9D4ED802-0067-4238-B42B-AB86652C17B6}" dt="2021-01-14T19:16:43.691" v="89" actId="2696"/>
        <pc:sldMkLst>
          <pc:docMk/>
          <pc:sldMk cId="285209280" sldId="2144327810"/>
        </pc:sldMkLst>
      </pc:sldChg>
      <pc:sldChg chg="del">
        <pc:chgData name="Vorobtsov, Igor" userId="f5aeaeac-3d3e-4969-b829-554408cd8622" providerId="ADAL" clId="{9D4ED802-0067-4238-B42B-AB86652C17B6}" dt="2021-01-14T19:16:42.525" v="88" actId="2696"/>
        <pc:sldMkLst>
          <pc:docMk/>
          <pc:sldMk cId="77046231" sldId="2144327811"/>
        </pc:sldMkLst>
      </pc:sldChg>
      <pc:sldChg chg="del">
        <pc:chgData name="Vorobtsov, Igor" userId="f5aeaeac-3d3e-4969-b829-554408cd8622" providerId="ADAL" clId="{9D4ED802-0067-4238-B42B-AB86652C17B6}" dt="2021-01-14T19:16:40.039" v="87" actId="2696"/>
        <pc:sldMkLst>
          <pc:docMk/>
          <pc:sldMk cId="4292487911" sldId="2144327817"/>
        </pc:sldMkLst>
      </pc:sldChg>
      <pc:sldChg chg="del">
        <pc:chgData name="Vorobtsov, Igor" userId="f5aeaeac-3d3e-4969-b829-554408cd8622" providerId="ADAL" clId="{9D4ED802-0067-4238-B42B-AB86652C17B6}" dt="2021-01-14T19:16:37.090" v="85" actId="2696"/>
        <pc:sldMkLst>
          <pc:docMk/>
          <pc:sldMk cId="864729779" sldId="2144327824"/>
        </pc:sldMkLst>
      </pc:sldChg>
      <pc:sldChg chg="ord">
        <pc:chgData name="Vorobtsov, Igor" userId="f5aeaeac-3d3e-4969-b829-554408cd8622" providerId="ADAL" clId="{9D4ED802-0067-4238-B42B-AB86652C17B6}" dt="2021-01-14T19:15:58.352" v="70"/>
        <pc:sldMkLst>
          <pc:docMk/>
          <pc:sldMk cId="1565734718" sldId="2144327828"/>
        </pc:sldMkLst>
      </pc:sldChg>
      <pc:sldChg chg="del">
        <pc:chgData name="Vorobtsov, Igor" userId="f5aeaeac-3d3e-4969-b829-554408cd8622" providerId="ADAL" clId="{9D4ED802-0067-4238-B42B-AB86652C17B6}" dt="2021-01-14T19:16:12.860" v="77" actId="2696"/>
        <pc:sldMkLst>
          <pc:docMk/>
          <pc:sldMk cId="3711373908" sldId="2144327829"/>
        </pc:sldMkLst>
      </pc:sldChg>
      <pc:sldChg chg="del">
        <pc:chgData name="Vorobtsov, Igor" userId="f5aeaeac-3d3e-4969-b829-554408cd8622" providerId="ADAL" clId="{9D4ED802-0067-4238-B42B-AB86652C17B6}" dt="2021-01-14T19:16:12.774" v="74" actId="2696"/>
        <pc:sldMkLst>
          <pc:docMk/>
          <pc:sldMk cId="748535980" sldId="2144327831"/>
        </pc:sldMkLst>
      </pc:sldChg>
      <pc:sldChg chg="del">
        <pc:chgData name="Vorobtsov, Igor" userId="f5aeaeac-3d3e-4969-b829-554408cd8622" providerId="ADAL" clId="{9D4ED802-0067-4238-B42B-AB86652C17B6}" dt="2021-01-14T19:15:20.402" v="64" actId="2696"/>
        <pc:sldMkLst>
          <pc:docMk/>
          <pc:sldMk cId="778497723" sldId="2144327832"/>
        </pc:sldMkLst>
      </pc:sldChg>
      <pc:sldChg chg="del">
        <pc:chgData name="Vorobtsov, Igor" userId="f5aeaeac-3d3e-4969-b829-554408cd8622" providerId="ADAL" clId="{9D4ED802-0067-4238-B42B-AB86652C17B6}" dt="2021-01-14T19:16:38.351" v="86" actId="2696"/>
        <pc:sldMkLst>
          <pc:docMk/>
          <pc:sldMk cId="1225573190" sldId="2144327833"/>
        </pc:sldMkLst>
      </pc:sldChg>
      <pc:sldChg chg="del">
        <pc:chgData name="Vorobtsov, Igor" userId="f5aeaeac-3d3e-4969-b829-554408cd8622" providerId="ADAL" clId="{9D4ED802-0067-4238-B42B-AB86652C17B6}" dt="2021-01-14T19:16:08.278" v="72" actId="2696"/>
        <pc:sldMkLst>
          <pc:docMk/>
          <pc:sldMk cId="1296396097" sldId="2144327834"/>
        </pc:sldMkLst>
      </pc:sldChg>
      <pc:sldChg chg="del ord">
        <pc:chgData name="Vorobtsov, Igor" userId="f5aeaeac-3d3e-4969-b829-554408cd8622" providerId="ADAL" clId="{9D4ED802-0067-4238-B42B-AB86652C17B6}" dt="2021-01-14T19:14:28.823" v="52" actId="2696"/>
        <pc:sldMkLst>
          <pc:docMk/>
          <pc:sldMk cId="996555450" sldId="2144327836"/>
        </pc:sldMkLst>
      </pc:sldChg>
      <pc:sldChg chg="del">
        <pc:chgData name="Vorobtsov, Igor" userId="f5aeaeac-3d3e-4969-b829-554408cd8622" providerId="ADAL" clId="{9D4ED802-0067-4238-B42B-AB86652C17B6}" dt="2021-01-14T19:17:39.815" v="96" actId="2696"/>
        <pc:sldMkLst>
          <pc:docMk/>
          <pc:sldMk cId="3174584279" sldId="2144327838"/>
        </pc:sldMkLst>
      </pc:sldChg>
      <pc:sldChg chg="del ord">
        <pc:chgData name="Vorobtsov, Igor" userId="f5aeaeac-3d3e-4969-b829-554408cd8622" providerId="ADAL" clId="{9D4ED802-0067-4238-B42B-AB86652C17B6}" dt="2021-01-14T19:14:30.225" v="53" actId="2696"/>
        <pc:sldMkLst>
          <pc:docMk/>
          <pc:sldMk cId="687993808" sldId="2144327842"/>
        </pc:sldMkLst>
      </pc:sldChg>
      <pc:sldChg chg="del">
        <pc:chgData name="Vorobtsov, Igor" userId="f5aeaeac-3d3e-4969-b829-554408cd8622" providerId="ADAL" clId="{9D4ED802-0067-4238-B42B-AB86652C17B6}" dt="2021-01-14T19:18:21.747" v="107" actId="2696"/>
        <pc:sldMkLst>
          <pc:docMk/>
          <pc:sldMk cId="1098514550" sldId="2144327843"/>
        </pc:sldMkLst>
      </pc:sldChg>
      <pc:sldChg chg="del">
        <pc:chgData name="Vorobtsov, Igor" userId="f5aeaeac-3d3e-4969-b829-554408cd8622" providerId="ADAL" clId="{9D4ED802-0067-4238-B42B-AB86652C17B6}" dt="2021-01-15T14:28:00.585" v="1431" actId="2696"/>
        <pc:sldMkLst>
          <pc:docMk/>
          <pc:sldMk cId="973697411" sldId="2144327844"/>
        </pc:sldMkLst>
      </pc:sldChg>
      <pc:sldChg chg="del">
        <pc:chgData name="Vorobtsov, Igor" userId="f5aeaeac-3d3e-4969-b829-554408cd8622" providerId="ADAL" clId="{9D4ED802-0067-4238-B42B-AB86652C17B6}" dt="2021-01-14T19:15:26.687" v="66" actId="2696"/>
        <pc:sldMkLst>
          <pc:docMk/>
          <pc:sldMk cId="1796535304" sldId="2144327846"/>
        </pc:sldMkLst>
      </pc:sldChg>
      <pc:sldChg chg="del">
        <pc:chgData name="Vorobtsov, Igor" userId="f5aeaeac-3d3e-4969-b829-554408cd8622" providerId="ADAL" clId="{9D4ED802-0067-4238-B42B-AB86652C17B6}" dt="2021-01-14T19:16:12.817" v="75" actId="2696"/>
        <pc:sldMkLst>
          <pc:docMk/>
          <pc:sldMk cId="4216701197" sldId="2144327850"/>
        </pc:sldMkLst>
      </pc:sldChg>
      <pc:sldChg chg="del ord">
        <pc:chgData name="Vorobtsov, Igor" userId="f5aeaeac-3d3e-4969-b829-554408cd8622" providerId="ADAL" clId="{9D4ED802-0067-4238-B42B-AB86652C17B6}" dt="2021-01-14T19:14:30.962" v="54" actId="2696"/>
        <pc:sldMkLst>
          <pc:docMk/>
          <pc:sldMk cId="738999989" sldId="2144327853"/>
        </pc:sldMkLst>
      </pc:sldChg>
      <pc:sldChg chg="del">
        <pc:chgData name="Vorobtsov, Igor" userId="f5aeaeac-3d3e-4969-b829-554408cd8622" providerId="ADAL" clId="{9D4ED802-0067-4238-B42B-AB86652C17B6}" dt="2021-01-14T19:12:44.740" v="4" actId="2696"/>
        <pc:sldMkLst>
          <pc:docMk/>
          <pc:sldMk cId="1559472303" sldId="2144327856"/>
        </pc:sldMkLst>
      </pc:sldChg>
      <pc:sldChg chg="del">
        <pc:chgData name="Vorobtsov, Igor" userId="f5aeaeac-3d3e-4969-b829-554408cd8622" providerId="ADAL" clId="{9D4ED802-0067-4238-B42B-AB86652C17B6}" dt="2021-01-14T19:12:34.003" v="0" actId="2696"/>
        <pc:sldMkLst>
          <pc:docMk/>
          <pc:sldMk cId="4171332546" sldId="2144327857"/>
        </pc:sldMkLst>
      </pc:sldChg>
      <pc:sldChg chg="del">
        <pc:chgData name="Vorobtsov, Igor" userId="f5aeaeac-3d3e-4969-b829-554408cd8622" providerId="ADAL" clId="{9D4ED802-0067-4238-B42B-AB86652C17B6}" dt="2021-01-14T19:12:44.947" v="7" actId="2696"/>
        <pc:sldMkLst>
          <pc:docMk/>
          <pc:sldMk cId="231755986" sldId="2144327858"/>
        </pc:sldMkLst>
      </pc:sldChg>
      <pc:sldChg chg="add del ord">
        <pc:chgData name="Vorobtsov, Igor" userId="f5aeaeac-3d3e-4969-b829-554408cd8622" providerId="ADAL" clId="{9D4ED802-0067-4238-B42B-AB86652C17B6}" dt="2021-01-14T19:22:02.855" v="127" actId="2696"/>
        <pc:sldMkLst>
          <pc:docMk/>
          <pc:sldMk cId="4266429621" sldId="2144327859"/>
        </pc:sldMkLst>
      </pc:sldChg>
      <pc:sldChg chg="del">
        <pc:chgData name="Vorobtsov, Igor" userId="f5aeaeac-3d3e-4969-b829-554408cd8622" providerId="ADAL" clId="{9D4ED802-0067-4238-B42B-AB86652C17B6}" dt="2021-01-14T19:14:34.321" v="57" actId="2696"/>
        <pc:sldMkLst>
          <pc:docMk/>
          <pc:sldMk cId="601418363" sldId="2144327860"/>
        </pc:sldMkLst>
      </pc:sldChg>
      <pc:sldChg chg="delSp modSp ord">
        <pc:chgData name="Vorobtsov, Igor" userId="f5aeaeac-3d3e-4969-b829-554408cd8622" providerId="ADAL" clId="{9D4ED802-0067-4238-B42B-AB86652C17B6}" dt="2021-01-14T19:13:54.522" v="47"/>
        <pc:sldMkLst>
          <pc:docMk/>
          <pc:sldMk cId="127739320" sldId="2144327861"/>
        </pc:sldMkLst>
        <pc:spChg chg="del">
          <ac:chgData name="Vorobtsov, Igor" userId="f5aeaeac-3d3e-4969-b829-554408cd8622" providerId="ADAL" clId="{9D4ED802-0067-4238-B42B-AB86652C17B6}" dt="2021-01-14T19:12:47.365" v="8" actId="478"/>
          <ac:spMkLst>
            <pc:docMk/>
            <pc:sldMk cId="127739320" sldId="2144327861"/>
            <ac:spMk id="10" creationId="{D0F3253E-7558-458F-ABC2-AD850B155612}"/>
          </ac:spMkLst>
        </pc:spChg>
        <pc:spChg chg="mod">
          <ac:chgData name="Vorobtsov, Igor" userId="f5aeaeac-3d3e-4969-b829-554408cd8622" providerId="ADAL" clId="{9D4ED802-0067-4238-B42B-AB86652C17B6}" dt="2021-01-14T19:13:07.953" v="33" actId="6549"/>
          <ac:spMkLst>
            <pc:docMk/>
            <pc:sldMk cId="127739320" sldId="2144327861"/>
            <ac:spMk id="11" creationId="{25980FA5-5689-0247-840A-D2CD1B5204CA}"/>
          </ac:spMkLst>
        </pc:spChg>
        <pc:spChg chg="mod">
          <ac:chgData name="Vorobtsov, Igor" userId="f5aeaeac-3d3e-4969-b829-554408cd8622" providerId="ADAL" clId="{9D4ED802-0067-4238-B42B-AB86652C17B6}" dt="2021-01-14T19:13:18.722" v="42" actId="20577"/>
          <ac:spMkLst>
            <pc:docMk/>
            <pc:sldMk cId="127739320" sldId="2144327861"/>
            <ac:spMk id="17" creationId="{F39C96EE-6A69-4454-BC5B-012DBD70BC5A}"/>
          </ac:spMkLst>
        </pc:spChg>
      </pc:sldChg>
      <pc:sldChg chg="modSp add ord">
        <pc:chgData name="Vorobtsov, Igor" userId="f5aeaeac-3d3e-4969-b829-554408cd8622" providerId="ADAL" clId="{9D4ED802-0067-4238-B42B-AB86652C17B6}" dt="2021-01-15T14:43:05.054" v="1622"/>
        <pc:sldMkLst>
          <pc:docMk/>
          <pc:sldMk cId="3617752084" sldId="2144327862"/>
        </pc:sldMkLst>
        <pc:spChg chg="mod">
          <ac:chgData name="Vorobtsov, Igor" userId="f5aeaeac-3d3e-4969-b829-554408cd8622" providerId="ADAL" clId="{9D4ED802-0067-4238-B42B-AB86652C17B6}" dt="2021-01-14T19:24:48.010" v="136" actId="1076"/>
          <ac:spMkLst>
            <pc:docMk/>
            <pc:sldMk cId="3617752084" sldId="2144327862"/>
            <ac:spMk id="8" creationId="{D6E2993A-209D-421D-A2FD-A519C12FA934}"/>
          </ac:spMkLst>
        </pc:spChg>
      </pc:sldChg>
      <pc:sldChg chg="add del">
        <pc:chgData name="Vorobtsov, Igor" userId="f5aeaeac-3d3e-4969-b829-554408cd8622" providerId="ADAL" clId="{9D4ED802-0067-4238-B42B-AB86652C17B6}" dt="2021-01-15T13:51:21.668" v="1038" actId="2696"/>
        <pc:sldMkLst>
          <pc:docMk/>
          <pc:sldMk cId="2906061295" sldId="2144327863"/>
        </pc:sldMkLst>
      </pc:sldChg>
      <pc:sldChg chg="del">
        <pc:chgData name="Vorobtsov, Igor" userId="f5aeaeac-3d3e-4969-b829-554408cd8622" providerId="ADAL" clId="{9D4ED802-0067-4238-B42B-AB86652C17B6}" dt="2021-01-14T19:14:32.218" v="55" actId="2696"/>
        <pc:sldMkLst>
          <pc:docMk/>
          <pc:sldMk cId="1309732067" sldId="2144327864"/>
        </pc:sldMkLst>
      </pc:sldChg>
      <pc:sldChg chg="add">
        <pc:chgData name="Vorobtsov, Igor" userId="f5aeaeac-3d3e-4969-b829-554408cd8622" providerId="ADAL" clId="{9D4ED802-0067-4238-B42B-AB86652C17B6}" dt="2021-01-15T13:38:17.510" v="924"/>
        <pc:sldMkLst>
          <pc:docMk/>
          <pc:sldMk cId="2276452773" sldId="2144327864"/>
        </pc:sldMkLst>
      </pc:sldChg>
      <pc:sldChg chg="add del">
        <pc:chgData name="Vorobtsov, Igor" userId="f5aeaeac-3d3e-4969-b829-554408cd8622" providerId="ADAL" clId="{9D4ED802-0067-4238-B42B-AB86652C17B6}" dt="2021-01-15T13:38:11.079" v="915" actId="2696"/>
        <pc:sldMkLst>
          <pc:docMk/>
          <pc:sldMk cId="2308806923" sldId="2144327864"/>
        </pc:sldMkLst>
      </pc:sldChg>
      <pc:sldChg chg="modSp add del">
        <pc:chgData name="Vorobtsov, Igor" userId="f5aeaeac-3d3e-4969-b829-554408cd8622" providerId="ADAL" clId="{9D4ED802-0067-4238-B42B-AB86652C17B6}" dt="2021-01-15T13:37:30.944" v="895" actId="2696"/>
        <pc:sldMkLst>
          <pc:docMk/>
          <pc:sldMk cId="2690444196" sldId="2144327864"/>
        </pc:sldMkLst>
        <pc:spChg chg="mod">
          <ac:chgData name="Vorobtsov, Igor" userId="f5aeaeac-3d3e-4969-b829-554408cd8622" providerId="ADAL" clId="{9D4ED802-0067-4238-B42B-AB86652C17B6}" dt="2021-01-15T13:37:03.328" v="894" actId="20577"/>
          <ac:spMkLst>
            <pc:docMk/>
            <pc:sldMk cId="2690444196" sldId="2144327864"/>
            <ac:spMk id="3" creationId="{A1872049-B481-47E1-B379-550C0877C264}"/>
          </ac:spMkLst>
        </pc:spChg>
      </pc:sldChg>
      <pc:sldChg chg="modSp add del">
        <pc:chgData name="Vorobtsov, Igor" userId="f5aeaeac-3d3e-4969-b829-554408cd8622" providerId="ADAL" clId="{9D4ED802-0067-4238-B42B-AB86652C17B6}" dt="2021-01-15T13:38:11.071" v="914" actId="2696"/>
        <pc:sldMkLst>
          <pc:docMk/>
          <pc:sldMk cId="1565648065" sldId="2144327865"/>
        </pc:sldMkLst>
        <pc:spChg chg="mod">
          <ac:chgData name="Vorobtsov, Igor" userId="f5aeaeac-3d3e-4969-b829-554408cd8622" providerId="ADAL" clId="{9D4ED802-0067-4238-B42B-AB86652C17B6}" dt="2021-01-15T13:37:50.343" v="912" actId="20577"/>
          <ac:spMkLst>
            <pc:docMk/>
            <pc:sldMk cId="1565648065" sldId="2144327865"/>
            <ac:spMk id="3" creationId="{A1872049-B481-47E1-B379-550C0877C264}"/>
          </ac:spMkLst>
        </pc:spChg>
      </pc:sldChg>
      <pc:sldChg chg="add">
        <pc:chgData name="Vorobtsov, Igor" userId="f5aeaeac-3d3e-4969-b829-554408cd8622" providerId="ADAL" clId="{9D4ED802-0067-4238-B42B-AB86652C17B6}" dt="2021-01-15T13:38:17.510" v="924"/>
        <pc:sldMkLst>
          <pc:docMk/>
          <pc:sldMk cId="2726019016" sldId="2144327865"/>
        </pc:sldMkLst>
      </pc:sldChg>
      <pc:sldChg chg="del">
        <pc:chgData name="Vorobtsov, Igor" userId="f5aeaeac-3d3e-4969-b829-554408cd8622" providerId="ADAL" clId="{9D4ED802-0067-4238-B42B-AB86652C17B6}" dt="2021-01-14T19:14:35.422" v="58" actId="2696"/>
        <pc:sldMkLst>
          <pc:docMk/>
          <pc:sldMk cId="2727963796" sldId="2144327866"/>
        </pc:sldMkLst>
      </pc:sldChg>
      <pc:sldChg chg="addSp modSp add">
        <pc:chgData name="Vorobtsov, Igor" userId="f5aeaeac-3d3e-4969-b829-554408cd8622" providerId="ADAL" clId="{9D4ED802-0067-4238-B42B-AB86652C17B6}" dt="2021-01-15T14:02:21.508" v="1115" actId="14100"/>
        <pc:sldMkLst>
          <pc:docMk/>
          <pc:sldMk cId="3574631746" sldId="2144327866"/>
        </pc:sldMkLst>
        <pc:spChg chg="add mod">
          <ac:chgData name="Vorobtsov, Igor" userId="f5aeaeac-3d3e-4969-b829-554408cd8622" providerId="ADAL" clId="{9D4ED802-0067-4238-B42B-AB86652C17B6}" dt="2021-01-15T14:01:40.044" v="1114"/>
          <ac:spMkLst>
            <pc:docMk/>
            <pc:sldMk cId="3574631746" sldId="2144327866"/>
            <ac:spMk id="6" creationId="{AC97C258-C3F2-4D12-8BFC-19A22663A0AF}"/>
          </ac:spMkLst>
        </pc:spChg>
        <pc:spChg chg="add mod">
          <ac:chgData name="Vorobtsov, Igor" userId="f5aeaeac-3d3e-4969-b829-554408cd8622" providerId="ADAL" clId="{9D4ED802-0067-4238-B42B-AB86652C17B6}" dt="2021-01-15T14:02:21.508" v="1115" actId="14100"/>
          <ac:spMkLst>
            <pc:docMk/>
            <pc:sldMk cId="3574631746" sldId="2144327866"/>
            <ac:spMk id="8" creationId="{318E9079-70ED-4E75-9C76-EAE59646BC91}"/>
          </ac:spMkLst>
        </pc:spChg>
      </pc:sldChg>
      <pc:sldChg chg="addSp modSp add">
        <pc:chgData name="Vorobtsov, Igor" userId="f5aeaeac-3d3e-4969-b829-554408cd8622" providerId="ADAL" clId="{9D4ED802-0067-4238-B42B-AB86652C17B6}" dt="2021-01-15T14:06:42.647" v="1170" actId="1076"/>
        <pc:sldMkLst>
          <pc:docMk/>
          <pc:sldMk cId="2972114022" sldId="2144327867"/>
        </pc:sldMkLst>
        <pc:spChg chg="add mod">
          <ac:chgData name="Vorobtsov, Igor" userId="f5aeaeac-3d3e-4969-b829-554408cd8622" providerId="ADAL" clId="{9D4ED802-0067-4238-B42B-AB86652C17B6}" dt="2021-01-15T14:06:42.647" v="1170" actId="1076"/>
          <ac:spMkLst>
            <pc:docMk/>
            <pc:sldMk cId="2972114022" sldId="2144327867"/>
            <ac:spMk id="6" creationId="{7BA6EDF2-AF52-4F2D-8C1A-AD0C3A99A8A1}"/>
          </ac:spMkLst>
        </pc:spChg>
        <pc:spChg chg="add mod">
          <ac:chgData name="Vorobtsov, Igor" userId="f5aeaeac-3d3e-4969-b829-554408cd8622" providerId="ADAL" clId="{9D4ED802-0067-4238-B42B-AB86652C17B6}" dt="2021-01-15T14:03:13.497" v="1121" actId="1076"/>
          <ac:spMkLst>
            <pc:docMk/>
            <pc:sldMk cId="2972114022" sldId="2144327867"/>
            <ac:spMk id="8" creationId="{108A1A43-6C30-4E75-B7B2-938683550203}"/>
          </ac:spMkLst>
        </pc:spChg>
      </pc:sldChg>
      <pc:sldChg chg="del">
        <pc:chgData name="Vorobtsov, Igor" userId="f5aeaeac-3d3e-4969-b829-554408cd8622" providerId="ADAL" clId="{9D4ED802-0067-4238-B42B-AB86652C17B6}" dt="2021-01-14T19:16:12.902" v="78" actId="2696"/>
        <pc:sldMkLst>
          <pc:docMk/>
          <pc:sldMk cId="2874294848" sldId="2144327868"/>
        </pc:sldMkLst>
      </pc:sldChg>
      <pc:sldChg chg="addSp modSp add modAnim">
        <pc:chgData name="Vorobtsov, Igor" userId="f5aeaeac-3d3e-4969-b829-554408cd8622" providerId="ADAL" clId="{9D4ED802-0067-4238-B42B-AB86652C17B6}" dt="2021-01-15T14:13:15.212" v="1240" actId="1076"/>
        <pc:sldMkLst>
          <pc:docMk/>
          <pc:sldMk cId="2966612795" sldId="2144327868"/>
        </pc:sldMkLst>
        <pc:spChg chg="add mod">
          <ac:chgData name="Vorobtsov, Igor" userId="f5aeaeac-3d3e-4969-b829-554408cd8622" providerId="ADAL" clId="{9D4ED802-0067-4238-B42B-AB86652C17B6}" dt="2021-01-15T14:11:53" v="1229" actId="1037"/>
          <ac:spMkLst>
            <pc:docMk/>
            <pc:sldMk cId="2966612795" sldId="2144327868"/>
            <ac:spMk id="6" creationId="{F8921B4F-1003-4F07-8F7F-1A12BC74506B}"/>
          </ac:spMkLst>
        </pc:spChg>
        <pc:spChg chg="add mod">
          <ac:chgData name="Vorobtsov, Igor" userId="f5aeaeac-3d3e-4969-b829-554408cd8622" providerId="ADAL" clId="{9D4ED802-0067-4238-B42B-AB86652C17B6}" dt="2021-01-15T14:11:59.662" v="1232" actId="1035"/>
          <ac:spMkLst>
            <pc:docMk/>
            <pc:sldMk cId="2966612795" sldId="2144327868"/>
            <ac:spMk id="8" creationId="{50186F86-A3CA-4F7F-B72E-593A5C8DD49C}"/>
          </ac:spMkLst>
        </pc:spChg>
        <pc:spChg chg="add mod">
          <ac:chgData name="Vorobtsov, Igor" userId="f5aeaeac-3d3e-4969-b829-554408cd8622" providerId="ADAL" clId="{9D4ED802-0067-4238-B42B-AB86652C17B6}" dt="2021-01-15T14:12:01.988" v="1233" actId="1035"/>
          <ac:spMkLst>
            <pc:docMk/>
            <pc:sldMk cId="2966612795" sldId="2144327868"/>
            <ac:spMk id="11" creationId="{3D9A8741-5FA4-48C5-A16A-A6E4BBB919B0}"/>
          </ac:spMkLst>
        </pc:spChg>
        <pc:spChg chg="add mod">
          <ac:chgData name="Vorobtsov, Igor" userId="f5aeaeac-3d3e-4969-b829-554408cd8622" providerId="ADAL" clId="{9D4ED802-0067-4238-B42B-AB86652C17B6}" dt="2021-01-15T14:11:35.089" v="1223" actId="14100"/>
          <ac:spMkLst>
            <pc:docMk/>
            <pc:sldMk cId="2966612795" sldId="2144327868"/>
            <ac:spMk id="12" creationId="{E0D244AD-8715-4BF4-A4D3-8192A3FB7641}"/>
          </ac:spMkLst>
        </pc:spChg>
        <pc:spChg chg="add mod">
          <ac:chgData name="Vorobtsov, Igor" userId="f5aeaeac-3d3e-4969-b829-554408cd8622" providerId="ADAL" clId="{9D4ED802-0067-4238-B42B-AB86652C17B6}" dt="2021-01-15T14:13:15.212" v="1240" actId="1076"/>
          <ac:spMkLst>
            <pc:docMk/>
            <pc:sldMk cId="2966612795" sldId="2144327868"/>
            <ac:spMk id="14" creationId="{C2CAFB52-D594-4F12-B101-5905A600B9B2}"/>
          </ac:spMkLst>
        </pc:spChg>
        <pc:spChg chg="add mod">
          <ac:chgData name="Vorobtsov, Igor" userId="f5aeaeac-3d3e-4969-b829-554408cd8622" providerId="ADAL" clId="{9D4ED802-0067-4238-B42B-AB86652C17B6}" dt="2021-01-15T14:12:27.973" v="1236" actId="14100"/>
          <ac:spMkLst>
            <pc:docMk/>
            <pc:sldMk cId="2966612795" sldId="2144327868"/>
            <ac:spMk id="15" creationId="{93D527F9-98F5-427E-8575-C387742C2186}"/>
          </ac:spMkLst>
        </pc:spChg>
        <pc:cxnChg chg="add mod">
          <ac:chgData name="Vorobtsov, Igor" userId="f5aeaeac-3d3e-4969-b829-554408cd8622" providerId="ADAL" clId="{9D4ED802-0067-4238-B42B-AB86652C17B6}" dt="2021-01-15T14:10:38.224" v="1212" actId="11529"/>
          <ac:cxnSpMkLst>
            <pc:docMk/>
            <pc:sldMk cId="2966612795" sldId="2144327868"/>
            <ac:cxnSpMk id="4" creationId="{47D7A87D-CB66-4145-B537-D76BDF2609C8}"/>
          </ac:cxnSpMkLst>
        </pc:cxnChg>
        <pc:cxnChg chg="add mod">
          <ac:chgData name="Vorobtsov, Igor" userId="f5aeaeac-3d3e-4969-b829-554408cd8622" providerId="ADAL" clId="{9D4ED802-0067-4238-B42B-AB86652C17B6}" dt="2021-01-15T14:10:49.094" v="1215" actId="1076"/>
          <ac:cxnSpMkLst>
            <pc:docMk/>
            <pc:sldMk cId="2966612795" sldId="2144327868"/>
            <ac:cxnSpMk id="10" creationId="{888BDE8C-D6F7-4331-A824-3C35BD6BE05B}"/>
          </ac:cxnSpMkLst>
        </pc:cxnChg>
      </pc:sldChg>
      <pc:sldChg chg="del ord">
        <pc:chgData name="Vorobtsov, Igor" userId="f5aeaeac-3d3e-4969-b829-554408cd8622" providerId="ADAL" clId="{9D4ED802-0067-4238-B42B-AB86652C17B6}" dt="2021-01-14T19:14:27.996" v="51" actId="2696"/>
        <pc:sldMkLst>
          <pc:docMk/>
          <pc:sldMk cId="983472092" sldId="2144327869"/>
        </pc:sldMkLst>
      </pc:sldChg>
      <pc:sldChg chg="delSp modSp add del">
        <pc:chgData name="Vorobtsov, Igor" userId="f5aeaeac-3d3e-4969-b829-554408cd8622" providerId="ADAL" clId="{9D4ED802-0067-4238-B42B-AB86652C17B6}" dt="2021-01-15T14:47:00.116" v="1643" actId="2696"/>
        <pc:sldMkLst>
          <pc:docMk/>
          <pc:sldMk cId="2007887622" sldId="2144327869"/>
        </pc:sldMkLst>
        <pc:spChg chg="mod">
          <ac:chgData name="Vorobtsov, Igor" userId="f5aeaeac-3d3e-4969-b829-554408cd8622" providerId="ADAL" clId="{9D4ED802-0067-4238-B42B-AB86652C17B6}" dt="2021-01-15T14:19:20.454" v="1270" actId="20577"/>
          <ac:spMkLst>
            <pc:docMk/>
            <pc:sldMk cId="2007887622" sldId="2144327869"/>
            <ac:spMk id="2" creationId="{00000000-0000-0000-0000-000000000000}"/>
          </ac:spMkLst>
        </pc:spChg>
        <pc:spChg chg="del">
          <ac:chgData name="Vorobtsov, Igor" userId="f5aeaeac-3d3e-4969-b829-554408cd8622" providerId="ADAL" clId="{9D4ED802-0067-4238-B42B-AB86652C17B6}" dt="2021-01-15T14:20:10.237" v="1274" actId="478"/>
          <ac:spMkLst>
            <pc:docMk/>
            <pc:sldMk cId="2007887622" sldId="2144327869"/>
            <ac:spMk id="3" creationId="{40E2C5BF-0EFA-4F0E-862C-151839790A4E}"/>
          </ac:spMkLst>
        </pc:spChg>
        <pc:spChg chg="del">
          <ac:chgData name="Vorobtsov, Igor" userId="f5aeaeac-3d3e-4969-b829-554408cd8622" providerId="ADAL" clId="{9D4ED802-0067-4238-B42B-AB86652C17B6}" dt="2021-01-15T14:20:11.718" v="1275" actId="478"/>
          <ac:spMkLst>
            <pc:docMk/>
            <pc:sldMk cId="2007887622" sldId="2144327869"/>
            <ac:spMk id="4" creationId="{5F6E4185-130E-4F82-8125-F09DF686D3DD}"/>
          </ac:spMkLst>
        </pc:spChg>
        <pc:spChg chg="mod">
          <ac:chgData name="Vorobtsov, Igor" userId="f5aeaeac-3d3e-4969-b829-554408cd8622" providerId="ADAL" clId="{9D4ED802-0067-4238-B42B-AB86652C17B6}" dt="2021-01-15T14:19:56.665" v="1272" actId="13926"/>
          <ac:spMkLst>
            <pc:docMk/>
            <pc:sldMk cId="2007887622" sldId="2144327869"/>
            <ac:spMk id="293" creationId="{B1F86B24-2CB5-480C-B5F3-6CA5DC8F72A6}"/>
          </ac:spMkLst>
        </pc:spChg>
        <pc:picChg chg="del">
          <ac:chgData name="Vorobtsov, Igor" userId="f5aeaeac-3d3e-4969-b829-554408cd8622" providerId="ADAL" clId="{9D4ED802-0067-4238-B42B-AB86652C17B6}" dt="2021-01-15T14:20:08.442" v="1273" actId="478"/>
          <ac:picMkLst>
            <pc:docMk/>
            <pc:sldMk cId="2007887622" sldId="2144327869"/>
            <ac:picMk id="322" creationId="{292A1B8D-E13F-4A14-A463-8DCA298D1AA1}"/>
          </ac:picMkLst>
        </pc:picChg>
      </pc:sldChg>
      <pc:sldChg chg="add">
        <pc:chgData name="Vorobtsov, Igor" userId="f5aeaeac-3d3e-4969-b829-554408cd8622" providerId="ADAL" clId="{9D4ED802-0067-4238-B42B-AB86652C17B6}" dt="2021-01-15T14:47:04.739" v="1646"/>
        <pc:sldMkLst>
          <pc:docMk/>
          <pc:sldMk cId="2721559952" sldId="2144327869"/>
        </pc:sldMkLst>
      </pc:sldChg>
      <pc:sldChg chg="modSp add">
        <pc:chgData name="Vorobtsov, Igor" userId="f5aeaeac-3d3e-4969-b829-554408cd8622" providerId="ADAL" clId="{9D4ED802-0067-4238-B42B-AB86652C17B6}" dt="2021-01-15T14:42:25.758" v="1616"/>
        <pc:sldMkLst>
          <pc:docMk/>
          <pc:sldMk cId="1132688627" sldId="2144327870"/>
        </pc:sldMkLst>
        <pc:spChg chg="mod">
          <ac:chgData name="Vorobtsov, Igor" userId="f5aeaeac-3d3e-4969-b829-554408cd8622" providerId="ADAL" clId="{9D4ED802-0067-4238-B42B-AB86652C17B6}" dt="2021-01-15T14:42:25.758" v="1616"/>
          <ac:spMkLst>
            <pc:docMk/>
            <pc:sldMk cId="1132688627" sldId="2144327870"/>
            <ac:spMk id="3" creationId="{A1872049-B481-47E1-B379-550C0877C264}"/>
          </ac:spMkLst>
        </pc:spChg>
      </pc:sldChg>
      <pc:sldChg chg="del">
        <pc:chgData name="Vorobtsov, Igor" userId="f5aeaeac-3d3e-4969-b829-554408cd8622" providerId="ADAL" clId="{9D4ED802-0067-4238-B42B-AB86652C17B6}" dt="2021-01-14T19:17:38.991" v="95" actId="2696"/>
        <pc:sldMkLst>
          <pc:docMk/>
          <pc:sldMk cId="3287848007" sldId="2144327870"/>
        </pc:sldMkLst>
      </pc:sldChg>
      <pc:sldChg chg="modSp add">
        <pc:chgData name="Vorobtsov, Igor" userId="f5aeaeac-3d3e-4969-b829-554408cd8622" providerId="ADAL" clId="{9D4ED802-0067-4238-B42B-AB86652C17B6}" dt="2021-01-15T14:43:47.596" v="1625"/>
        <pc:sldMkLst>
          <pc:docMk/>
          <pc:sldMk cId="289024123" sldId="2144327871"/>
        </pc:sldMkLst>
        <pc:spChg chg="mod">
          <ac:chgData name="Vorobtsov, Igor" userId="f5aeaeac-3d3e-4969-b829-554408cd8622" providerId="ADAL" clId="{9D4ED802-0067-4238-B42B-AB86652C17B6}" dt="2021-01-15T14:43:47.596" v="1625"/>
          <ac:spMkLst>
            <pc:docMk/>
            <pc:sldMk cId="289024123" sldId="2144327871"/>
            <ac:spMk id="3" creationId="{A1872049-B481-47E1-B379-550C0877C264}"/>
          </ac:spMkLst>
        </pc:spChg>
      </pc:sldChg>
      <pc:sldChg chg="modSp add">
        <pc:chgData name="Vorobtsov, Igor" userId="f5aeaeac-3d3e-4969-b829-554408cd8622" providerId="ADAL" clId="{9D4ED802-0067-4238-B42B-AB86652C17B6}" dt="2021-01-15T14:44:38.613" v="1633"/>
        <pc:sldMkLst>
          <pc:docMk/>
          <pc:sldMk cId="2192386359" sldId="2144327872"/>
        </pc:sldMkLst>
        <pc:spChg chg="mod">
          <ac:chgData name="Vorobtsov, Igor" userId="f5aeaeac-3d3e-4969-b829-554408cd8622" providerId="ADAL" clId="{9D4ED802-0067-4238-B42B-AB86652C17B6}" dt="2021-01-15T14:44:38.613" v="1633"/>
          <ac:spMkLst>
            <pc:docMk/>
            <pc:sldMk cId="2192386359" sldId="2144327872"/>
            <ac:spMk id="3" creationId="{A1872049-B481-47E1-B379-550C0877C264}"/>
          </ac:spMkLst>
        </pc:spChg>
      </pc:sldChg>
      <pc:sldChg chg="modSp add">
        <pc:chgData name="Vorobtsov, Igor" userId="f5aeaeac-3d3e-4969-b829-554408cd8622" providerId="ADAL" clId="{9D4ED802-0067-4238-B42B-AB86652C17B6}" dt="2021-01-15T14:46:05.179" v="1642"/>
        <pc:sldMkLst>
          <pc:docMk/>
          <pc:sldMk cId="3166180619" sldId="2144327873"/>
        </pc:sldMkLst>
        <pc:spChg chg="mod">
          <ac:chgData name="Vorobtsov, Igor" userId="f5aeaeac-3d3e-4969-b829-554408cd8622" providerId="ADAL" clId="{9D4ED802-0067-4238-B42B-AB86652C17B6}" dt="2021-01-15T14:46:05.179" v="1642"/>
          <ac:spMkLst>
            <pc:docMk/>
            <pc:sldMk cId="3166180619" sldId="2144327873"/>
            <ac:spMk id="3" creationId="{A1872049-B481-47E1-B379-550C0877C264}"/>
          </ac:spMkLst>
        </pc:spChg>
      </pc:sldChg>
      <pc:sldChg chg="modSp add">
        <pc:chgData name="Vorobtsov, Igor" userId="f5aeaeac-3d3e-4969-b829-554408cd8622" providerId="ADAL" clId="{9D4ED802-0067-4238-B42B-AB86652C17B6}" dt="2021-01-15T14:50:34.551" v="1714" actId="20577"/>
        <pc:sldMkLst>
          <pc:docMk/>
          <pc:sldMk cId="2070760450" sldId="2144327874"/>
        </pc:sldMkLst>
        <pc:spChg chg="mod">
          <ac:chgData name="Vorobtsov, Igor" userId="f5aeaeac-3d3e-4969-b829-554408cd8622" providerId="ADAL" clId="{9D4ED802-0067-4238-B42B-AB86652C17B6}" dt="2021-01-15T14:50:34.551" v="1714" actId="20577"/>
          <ac:spMkLst>
            <pc:docMk/>
            <pc:sldMk cId="2070760450" sldId="2144327874"/>
            <ac:spMk id="3" creationId="{A1872049-B481-47E1-B379-550C0877C264}"/>
          </ac:spMkLst>
        </pc:spChg>
      </pc:sldChg>
      <pc:sldChg chg="addSp delSp modSp new mod">
        <pc:chgData name="Vorobtsov, Igor" userId="f5aeaeac-3d3e-4969-b829-554408cd8622" providerId="ADAL" clId="{9D4ED802-0067-4238-B42B-AB86652C17B6}" dt="2021-01-21T19:54:26.914" v="2610" actId="478"/>
        <pc:sldMkLst>
          <pc:docMk/>
          <pc:sldMk cId="276883097" sldId="2144327875"/>
        </pc:sldMkLst>
        <pc:spChg chg="del">
          <ac:chgData name="Vorobtsov, Igor" userId="f5aeaeac-3d3e-4969-b829-554408cd8622" providerId="ADAL" clId="{9D4ED802-0067-4238-B42B-AB86652C17B6}" dt="2021-01-21T19:04:38.687" v="1762" actId="478"/>
          <ac:spMkLst>
            <pc:docMk/>
            <pc:sldMk cId="276883097" sldId="2144327875"/>
            <ac:spMk id="2" creationId="{F40211A7-2C3A-488A-B8FA-FD14112EAC34}"/>
          </ac:spMkLst>
        </pc:spChg>
        <pc:spChg chg="mod">
          <ac:chgData name="Vorobtsov, Igor" userId="f5aeaeac-3d3e-4969-b829-554408cd8622" providerId="ADAL" clId="{9D4ED802-0067-4238-B42B-AB86652C17B6}" dt="2021-01-21T19:50:23.112" v="2578" actId="1038"/>
          <ac:spMkLst>
            <pc:docMk/>
            <pc:sldMk cId="276883097" sldId="2144327875"/>
            <ac:spMk id="3" creationId="{7E7539E1-E70E-4B76-A28E-82BE1583B34E}"/>
          </ac:spMkLst>
        </pc:spChg>
        <pc:spChg chg="add del">
          <ac:chgData name="Vorobtsov, Igor" userId="f5aeaeac-3d3e-4969-b829-554408cd8622" providerId="ADAL" clId="{9D4ED802-0067-4238-B42B-AB86652C17B6}" dt="2021-01-21T19:04:41.251" v="1764"/>
          <ac:spMkLst>
            <pc:docMk/>
            <pc:sldMk cId="276883097" sldId="2144327875"/>
            <ac:spMk id="4" creationId="{EA24B3BB-AA8D-49E5-A6DF-A12257B8D114}"/>
          </ac:spMkLst>
        </pc:spChg>
        <pc:spChg chg="add del mod">
          <ac:chgData name="Vorobtsov, Igor" userId="f5aeaeac-3d3e-4969-b829-554408cd8622" providerId="ADAL" clId="{9D4ED802-0067-4238-B42B-AB86652C17B6}" dt="2021-01-21T19:04:52.179" v="1769" actId="478"/>
          <ac:spMkLst>
            <pc:docMk/>
            <pc:sldMk cId="276883097" sldId="2144327875"/>
            <ac:spMk id="5" creationId="{DBBABC6A-3DAA-42AC-AA09-DA1798CCF656}"/>
          </ac:spMkLst>
        </pc:spChg>
        <pc:spChg chg="add del mod">
          <ac:chgData name="Vorobtsov, Igor" userId="f5aeaeac-3d3e-4969-b829-554408cd8622" providerId="ADAL" clId="{9D4ED802-0067-4238-B42B-AB86652C17B6}" dt="2021-01-21T19:05:28.252" v="1773" actId="478"/>
          <ac:spMkLst>
            <pc:docMk/>
            <pc:sldMk cId="276883097" sldId="2144327875"/>
            <ac:spMk id="6" creationId="{699D9FC3-42BA-406F-A8E7-091ADD0EAAA1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12" creationId="{0653DEEC-3CC8-4CAE-BC9E-350489521951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13" creationId="{D9344BB8-EECE-4800-A1A8-FAB8D8151125}"/>
          </ac:spMkLst>
        </pc:spChg>
        <pc:spChg chg="add del">
          <ac:chgData name="Vorobtsov, Igor" userId="f5aeaeac-3d3e-4969-b829-554408cd8622" providerId="ADAL" clId="{9D4ED802-0067-4238-B42B-AB86652C17B6}" dt="2021-01-21T19:12:18.329" v="1856" actId="478"/>
          <ac:spMkLst>
            <pc:docMk/>
            <pc:sldMk cId="276883097" sldId="2144327875"/>
            <ac:spMk id="21" creationId="{A5779607-E53D-4774-9FB3-C957A7BF5ADD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24" creationId="{5A18A912-026B-484C-9658-7627547A2661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25" creationId="{2F4F6A4E-6284-4C18-A1CD-07D1AC2B8203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29" creationId="{F6EB6787-0FA9-4809-A548-0A18834B145A}"/>
          </ac:spMkLst>
        </pc:spChg>
        <pc:spChg chg="add del mod">
          <ac:chgData name="Vorobtsov, Igor" userId="f5aeaeac-3d3e-4969-b829-554408cd8622" providerId="ADAL" clId="{9D4ED802-0067-4238-B42B-AB86652C17B6}" dt="2021-01-21T19:51:58.253" v="2601"/>
          <ac:spMkLst>
            <pc:docMk/>
            <pc:sldMk cId="276883097" sldId="2144327875"/>
            <ac:spMk id="30" creationId="{7AE84B33-6AC3-437F-9065-2981E4953CE9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41" creationId="{B66802B0-0C30-4E9B-89B7-9120589FB27F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43" creationId="{26B56CD8-65D2-41B3-9C5F-74EA6A1EA936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44" creationId="{54CCC96E-D053-447C-8F4A-A498EC3CAFA7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50" creationId="{0EE71EB7-FCB2-42A5-A3EF-3325B25C08CC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52" creationId="{C51DDE16-5285-46CF-AC47-983AE665E148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57" creationId="{F0CBA719-E1D0-485E-953A-6D6C1A7623FF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71" creationId="{4EB774BB-1CB6-4AB9-A2BC-DDA97E2C34FE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74" creationId="{A50B275B-C556-4184-8D0A-3702009D42BF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92" creationId="{DBE868BD-38F2-4B88-8A68-30996A645A62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96" creationId="{B6CB5A80-6521-4271-8B56-516AC7EA8E7D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97" creationId="{6417817B-735C-40DD-95BF-7CC4951E5E4C}"/>
          </ac:spMkLst>
        </pc:spChg>
        <pc:spChg chg="add mod">
          <ac:chgData name="Vorobtsov, Igor" userId="f5aeaeac-3d3e-4969-b829-554408cd8622" providerId="ADAL" clId="{9D4ED802-0067-4238-B42B-AB86652C17B6}" dt="2021-01-21T19:50:32.227" v="2579" actId="1076"/>
          <ac:spMkLst>
            <pc:docMk/>
            <pc:sldMk cId="276883097" sldId="2144327875"/>
            <ac:spMk id="101" creationId="{C17D0D87-65B3-4BC0-BE2A-8B0A95E6220F}"/>
          </ac:spMkLst>
        </pc:spChg>
        <pc:spChg chg="add mod">
          <ac:chgData name="Vorobtsov, Igor" userId="f5aeaeac-3d3e-4969-b829-554408cd8622" providerId="ADAL" clId="{9D4ED802-0067-4238-B42B-AB86652C17B6}" dt="2021-01-21T19:51:15.201" v="2596" actId="1076"/>
          <ac:spMkLst>
            <pc:docMk/>
            <pc:sldMk cId="276883097" sldId="2144327875"/>
            <ac:spMk id="104" creationId="{DF2B18F6-D70F-4755-B9C8-4BCF07A17356}"/>
          </ac:spMkLst>
        </pc:spChg>
        <pc:spChg chg="add mod">
          <ac:chgData name="Vorobtsov, Igor" userId="f5aeaeac-3d3e-4969-b829-554408cd8622" providerId="ADAL" clId="{9D4ED802-0067-4238-B42B-AB86652C17B6}" dt="2021-01-21T19:51:15.201" v="2596" actId="1076"/>
          <ac:spMkLst>
            <pc:docMk/>
            <pc:sldMk cId="276883097" sldId="2144327875"/>
            <ac:spMk id="105" creationId="{7C098ACB-EA61-4F3D-BF4B-94B9503CC742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11" creationId="{FA900C0A-E35E-4D88-9B32-E8B1FE0359CD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12" creationId="{94292451-DA08-423F-88E0-E12BB8B1DAC8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14" creationId="{BFDF0D93-8159-47BC-AE3A-E2BF4CB3DC50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15" creationId="{D897455A-278E-435C-9253-7C3D6D32E546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16" creationId="{64AC73AB-8B01-478A-87CD-906AAE8D2D22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20" creationId="{8792323A-E864-4F40-B2E4-AA172E789CC4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22" creationId="{0AE77C89-7150-4E01-851F-85050C79EDB2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25" creationId="{1F56423F-1074-4439-87BB-21C9AE6EDC1A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29" creationId="{ADA717CE-1150-4299-8092-1421259EE335}"/>
          </ac:spMkLst>
        </pc:spChg>
        <pc:spChg chg="add mod">
          <ac:chgData name="Vorobtsov, Igor" userId="f5aeaeac-3d3e-4969-b829-554408cd8622" providerId="ADAL" clId="{9D4ED802-0067-4238-B42B-AB86652C17B6}" dt="2021-01-21T19:41:07.948" v="2374" actId="571"/>
          <ac:spMkLst>
            <pc:docMk/>
            <pc:sldMk cId="276883097" sldId="2144327875"/>
            <ac:spMk id="130" creationId="{958A3895-77ED-4089-94D9-F8818B9C2574}"/>
          </ac:spMkLst>
        </pc:spChg>
        <pc:spChg chg="add mod">
          <ac:chgData name="Vorobtsov, Igor" userId="f5aeaeac-3d3e-4969-b829-554408cd8622" providerId="ADAL" clId="{9D4ED802-0067-4238-B42B-AB86652C17B6}" dt="2021-01-21T19:44:57.664" v="2479" actId="1076"/>
          <ac:spMkLst>
            <pc:docMk/>
            <pc:sldMk cId="276883097" sldId="2144327875"/>
            <ac:spMk id="142" creationId="{BEB6BD9D-6FCB-4539-8F9D-EBA84037B058}"/>
          </ac:spMkLst>
        </pc:spChg>
        <pc:spChg chg="add mod">
          <ac:chgData name="Vorobtsov, Igor" userId="f5aeaeac-3d3e-4969-b829-554408cd8622" providerId="ADAL" clId="{9D4ED802-0067-4238-B42B-AB86652C17B6}" dt="2021-01-21T19:45:11.866" v="2481" actId="1076"/>
          <ac:spMkLst>
            <pc:docMk/>
            <pc:sldMk cId="276883097" sldId="2144327875"/>
            <ac:spMk id="144" creationId="{505D9AA4-8721-4F59-B324-F465B78D6973}"/>
          </ac:spMkLst>
        </pc:spChg>
        <pc:spChg chg="add mod">
          <ac:chgData name="Vorobtsov, Igor" userId="f5aeaeac-3d3e-4969-b829-554408cd8622" providerId="ADAL" clId="{9D4ED802-0067-4238-B42B-AB86652C17B6}" dt="2021-01-21T19:45:39.217" v="2487" actId="1076"/>
          <ac:spMkLst>
            <pc:docMk/>
            <pc:sldMk cId="276883097" sldId="2144327875"/>
            <ac:spMk id="146" creationId="{AA40CA1D-E317-43FE-B77E-A0E59495E1C0}"/>
          </ac:spMkLst>
        </pc:spChg>
        <pc:spChg chg="add mod">
          <ac:chgData name="Vorobtsov, Igor" userId="f5aeaeac-3d3e-4969-b829-554408cd8622" providerId="ADAL" clId="{9D4ED802-0067-4238-B42B-AB86652C17B6}" dt="2021-01-21T19:52:29.935" v="2607" actId="1076"/>
          <ac:spMkLst>
            <pc:docMk/>
            <pc:sldMk cId="276883097" sldId="2144327875"/>
            <ac:spMk id="156" creationId="{96AB9AD0-128E-4E10-91F3-732073199B98}"/>
          </ac:spMkLst>
        </pc:spChg>
        <pc:picChg chg="add del mod">
          <ac:chgData name="Vorobtsov, Igor" userId="f5aeaeac-3d3e-4969-b829-554408cd8622" providerId="ADAL" clId="{9D4ED802-0067-4238-B42B-AB86652C17B6}" dt="2021-01-21T19:54:26.914" v="2610" actId="478"/>
          <ac:picMkLst>
            <pc:docMk/>
            <pc:sldMk cId="276883097" sldId="2144327875"/>
            <ac:picMk id="7" creationId="{4FFEC999-B1BD-4C2F-91DF-A328789BE843}"/>
          </ac:picMkLst>
        </pc:picChg>
        <pc:picChg chg="add del mod">
          <ac:chgData name="Vorobtsov, Igor" userId="f5aeaeac-3d3e-4969-b829-554408cd8622" providerId="ADAL" clId="{9D4ED802-0067-4238-B42B-AB86652C17B6}" dt="2021-01-21T19:08:00.687" v="1787" actId="478"/>
          <ac:picMkLst>
            <pc:docMk/>
            <pc:sldMk cId="276883097" sldId="2144327875"/>
            <ac:picMk id="9" creationId="{7E0708E6-BDAD-4648-9925-93178D57C07E}"/>
          </ac:picMkLst>
        </pc:picChg>
        <pc:picChg chg="add del mod">
          <ac:chgData name="Vorobtsov, Igor" userId="f5aeaeac-3d3e-4969-b829-554408cd8622" providerId="ADAL" clId="{9D4ED802-0067-4238-B42B-AB86652C17B6}" dt="2021-01-21T19:39:42.899" v="2353" actId="478"/>
          <ac:picMkLst>
            <pc:docMk/>
            <pc:sldMk cId="276883097" sldId="2144327875"/>
            <ac:picMk id="11" creationId="{D76DA131-668D-4574-8F05-1714012FB10F}"/>
          </ac:picMkLst>
        </pc:picChg>
        <pc:picChg chg="add del mod">
          <ac:chgData name="Vorobtsov, Igor" userId="f5aeaeac-3d3e-4969-b829-554408cd8622" providerId="ADAL" clId="{9D4ED802-0067-4238-B42B-AB86652C17B6}" dt="2021-01-21T19:39:53.379" v="2357" actId="478"/>
          <ac:picMkLst>
            <pc:docMk/>
            <pc:sldMk cId="276883097" sldId="2144327875"/>
            <ac:picMk id="28" creationId="{3A14783A-8477-4C97-BB34-A526E0E81E8C}"/>
          </ac:picMkLst>
        </pc:picChg>
        <pc:picChg chg="add mod">
          <ac:chgData name="Vorobtsov, Igor" userId="f5aeaeac-3d3e-4969-b829-554408cd8622" providerId="ADAL" clId="{9D4ED802-0067-4238-B42B-AB86652C17B6}" dt="2021-01-21T19:44:57.664" v="2479" actId="1076"/>
          <ac:picMkLst>
            <pc:docMk/>
            <pc:sldMk cId="276883097" sldId="2144327875"/>
            <ac:picMk id="40" creationId="{B05F48B6-1B41-485F-B15F-230D64E6D432}"/>
          </ac:picMkLst>
        </pc:picChg>
        <pc:picChg chg="add mod">
          <ac:chgData name="Vorobtsov, Igor" userId="f5aeaeac-3d3e-4969-b829-554408cd8622" providerId="ADAL" clId="{9D4ED802-0067-4238-B42B-AB86652C17B6}" dt="2021-01-21T19:44:57.664" v="2479" actId="1076"/>
          <ac:picMkLst>
            <pc:docMk/>
            <pc:sldMk cId="276883097" sldId="2144327875"/>
            <ac:picMk id="49" creationId="{78159855-A416-4AC4-BDC2-6D529A9829D6}"/>
          </ac:picMkLst>
        </pc:picChg>
        <pc:picChg chg="add mod">
          <ac:chgData name="Vorobtsov, Igor" userId="f5aeaeac-3d3e-4969-b829-554408cd8622" providerId="ADAL" clId="{9D4ED802-0067-4238-B42B-AB86652C17B6}" dt="2021-01-21T19:44:57.664" v="2479" actId="1076"/>
          <ac:picMkLst>
            <pc:docMk/>
            <pc:sldMk cId="276883097" sldId="2144327875"/>
            <ac:picMk id="51" creationId="{74E118DF-9F74-4EE3-BF12-BE56C17BDC86}"/>
          </ac:picMkLst>
        </pc:picChg>
        <pc:picChg chg="add mod">
          <ac:chgData name="Vorobtsov, Igor" userId="f5aeaeac-3d3e-4969-b829-554408cd8622" providerId="ADAL" clId="{9D4ED802-0067-4238-B42B-AB86652C17B6}" dt="2021-01-21T19:44:57.664" v="2479" actId="1076"/>
          <ac:picMkLst>
            <pc:docMk/>
            <pc:sldMk cId="276883097" sldId="2144327875"/>
            <ac:picMk id="73" creationId="{E53C5764-8140-4648-8116-8B237036959B}"/>
          </ac:picMkLst>
        </pc:picChg>
        <pc:picChg chg="add mod">
          <ac:chgData name="Vorobtsov, Igor" userId="f5aeaeac-3d3e-4969-b829-554408cd8622" providerId="ADAL" clId="{9D4ED802-0067-4238-B42B-AB86652C17B6}" dt="2021-01-21T19:44:57.664" v="2479" actId="1076"/>
          <ac:picMkLst>
            <pc:docMk/>
            <pc:sldMk cId="276883097" sldId="2144327875"/>
            <ac:picMk id="95" creationId="{8BD0CBB7-F0E2-47EC-BEFD-92D3E0DD68EB}"/>
          </ac:picMkLst>
        </pc:picChg>
        <pc:picChg chg="add mod">
          <ac:chgData name="Vorobtsov, Igor" userId="f5aeaeac-3d3e-4969-b829-554408cd8622" providerId="ADAL" clId="{9D4ED802-0067-4238-B42B-AB86652C17B6}" dt="2021-01-21T19:51:15.201" v="2596" actId="1076"/>
          <ac:picMkLst>
            <pc:docMk/>
            <pc:sldMk cId="276883097" sldId="2144327875"/>
            <ac:picMk id="103" creationId="{F49E2864-AB60-4C6A-B95C-CA6D34C75B56}"/>
          </ac:picMkLst>
        </pc:picChg>
        <pc:picChg chg="add mod">
          <ac:chgData name="Vorobtsov, Igor" userId="f5aeaeac-3d3e-4969-b829-554408cd8622" providerId="ADAL" clId="{9D4ED802-0067-4238-B42B-AB86652C17B6}" dt="2021-01-21T19:44:57.664" v="2479" actId="1076"/>
          <ac:picMkLst>
            <pc:docMk/>
            <pc:sldMk cId="276883097" sldId="2144327875"/>
            <ac:picMk id="108" creationId="{614FC9DF-337E-4210-8451-F65A7183844B}"/>
          </ac:picMkLst>
        </pc:picChg>
        <pc:picChg chg="add mod">
          <ac:chgData name="Vorobtsov, Igor" userId="f5aeaeac-3d3e-4969-b829-554408cd8622" providerId="ADAL" clId="{9D4ED802-0067-4238-B42B-AB86652C17B6}" dt="2021-01-21T19:44:57.664" v="2479" actId="1076"/>
          <ac:picMkLst>
            <pc:docMk/>
            <pc:sldMk cId="276883097" sldId="2144327875"/>
            <ac:picMk id="109" creationId="{0A44DF69-8E0A-4F52-9042-FDEEFF1ACFCA}"/>
          </ac:picMkLst>
        </pc:picChg>
        <pc:picChg chg="add mod">
          <ac:chgData name="Vorobtsov, Igor" userId="f5aeaeac-3d3e-4969-b829-554408cd8622" providerId="ADAL" clId="{9D4ED802-0067-4238-B42B-AB86652C17B6}" dt="2021-01-21T19:41:07.948" v="2374" actId="571"/>
          <ac:picMkLst>
            <pc:docMk/>
            <pc:sldMk cId="276883097" sldId="2144327875"/>
            <ac:picMk id="113" creationId="{14BD9155-6BE6-4701-82C2-4DB47F9F94EF}"/>
          </ac:picMkLst>
        </pc:picChg>
        <pc:picChg chg="add mod">
          <ac:chgData name="Vorobtsov, Igor" userId="f5aeaeac-3d3e-4969-b829-554408cd8622" providerId="ADAL" clId="{9D4ED802-0067-4238-B42B-AB86652C17B6}" dt="2021-01-21T19:41:07.948" v="2374" actId="571"/>
          <ac:picMkLst>
            <pc:docMk/>
            <pc:sldMk cId="276883097" sldId="2144327875"/>
            <ac:picMk id="119" creationId="{96C0F544-D906-430B-9B83-8260C85D1ABE}"/>
          </ac:picMkLst>
        </pc:picChg>
        <pc:picChg chg="add mod">
          <ac:chgData name="Vorobtsov, Igor" userId="f5aeaeac-3d3e-4969-b829-554408cd8622" providerId="ADAL" clId="{9D4ED802-0067-4238-B42B-AB86652C17B6}" dt="2021-01-21T19:41:07.948" v="2374" actId="571"/>
          <ac:picMkLst>
            <pc:docMk/>
            <pc:sldMk cId="276883097" sldId="2144327875"/>
            <ac:picMk id="121" creationId="{A9EDE5E6-DA9A-40CB-BDA2-D8234F378924}"/>
          </ac:picMkLst>
        </pc:picChg>
        <pc:picChg chg="add mod">
          <ac:chgData name="Vorobtsov, Igor" userId="f5aeaeac-3d3e-4969-b829-554408cd8622" providerId="ADAL" clId="{9D4ED802-0067-4238-B42B-AB86652C17B6}" dt="2021-01-21T19:41:07.948" v="2374" actId="571"/>
          <ac:picMkLst>
            <pc:docMk/>
            <pc:sldMk cId="276883097" sldId="2144327875"/>
            <ac:picMk id="128" creationId="{DD914E0A-D839-4781-8D70-2B1FB63523B7}"/>
          </ac:picMkLst>
        </pc:picChg>
        <pc:picChg chg="add mod">
          <ac:chgData name="Vorobtsov, Igor" userId="f5aeaeac-3d3e-4969-b829-554408cd8622" providerId="ADAL" clId="{9D4ED802-0067-4238-B42B-AB86652C17B6}" dt="2021-01-21T19:48:33.746" v="2550" actId="207"/>
          <ac:picMkLst>
            <pc:docMk/>
            <pc:sldMk cId="276883097" sldId="2144327875"/>
            <ac:picMk id="141" creationId="{FB6941F0-9C85-48A3-A72D-8F0546D424A6}"/>
          </ac:picMkLst>
        </pc:picChg>
        <pc:picChg chg="add mod">
          <ac:chgData name="Vorobtsov, Igor" userId="f5aeaeac-3d3e-4969-b829-554408cd8622" providerId="ADAL" clId="{9D4ED802-0067-4238-B42B-AB86652C17B6}" dt="2021-01-21T19:45:11.866" v="2481" actId="1076"/>
          <ac:picMkLst>
            <pc:docMk/>
            <pc:sldMk cId="276883097" sldId="2144327875"/>
            <ac:picMk id="143" creationId="{453DEDAC-59F6-468D-88F8-6DB69E4FA561}"/>
          </ac:picMkLst>
        </pc:picChg>
        <pc:inkChg chg="add del">
          <ac:chgData name="Vorobtsov, Igor" userId="f5aeaeac-3d3e-4969-b829-554408cd8622" providerId="ADAL" clId="{9D4ED802-0067-4238-B42B-AB86652C17B6}" dt="2021-01-21T19:16:24.708" v="1959" actId="9405"/>
          <ac:inkMkLst>
            <pc:docMk/>
            <pc:sldMk cId="276883097" sldId="2144327875"/>
            <ac:inkMk id="31" creationId="{340C4CBB-AF6F-48D5-BC6D-6947E5D62B6E}"/>
          </ac:inkMkLst>
        </pc:inkChg>
        <pc:inkChg chg="add del">
          <ac:chgData name="Vorobtsov, Igor" userId="f5aeaeac-3d3e-4969-b829-554408cd8622" providerId="ADAL" clId="{9D4ED802-0067-4238-B42B-AB86652C17B6}" dt="2021-01-21T19:16:29.563" v="1961" actId="9405"/>
          <ac:inkMkLst>
            <pc:docMk/>
            <pc:sldMk cId="276883097" sldId="2144327875"/>
            <ac:inkMk id="32" creationId="{8F5EE982-EE77-4FC5-8B6D-1FDCF67CDDCA}"/>
          </ac:inkMkLst>
        </pc:inkChg>
        <pc:inkChg chg="add del">
          <ac:chgData name="Vorobtsov, Igor" userId="f5aeaeac-3d3e-4969-b829-554408cd8622" providerId="ADAL" clId="{9D4ED802-0067-4238-B42B-AB86652C17B6}" dt="2021-01-21T19:16:57.188" v="1965" actId="9405"/>
          <ac:inkMkLst>
            <pc:docMk/>
            <pc:sldMk cId="276883097" sldId="2144327875"/>
            <ac:inkMk id="33" creationId="{7CE08C2C-7195-4D5B-A0F9-D241D3AE40F1}"/>
          </ac:inkMkLst>
        </pc:inkChg>
        <pc:inkChg chg="add del">
          <ac:chgData name="Vorobtsov, Igor" userId="f5aeaeac-3d3e-4969-b829-554408cd8622" providerId="ADAL" clId="{9D4ED802-0067-4238-B42B-AB86652C17B6}" dt="2021-01-21T19:17:09.523" v="1967" actId="9405"/>
          <ac:inkMkLst>
            <pc:docMk/>
            <pc:sldMk cId="276883097" sldId="2144327875"/>
            <ac:inkMk id="34" creationId="{50FCAB9D-DD8A-4F6F-BDCA-18A926830048}"/>
          </ac:inkMkLst>
        </pc:inkChg>
        <pc:inkChg chg="add del">
          <ac:chgData name="Vorobtsov, Igor" userId="f5aeaeac-3d3e-4969-b829-554408cd8622" providerId="ADAL" clId="{9D4ED802-0067-4238-B42B-AB86652C17B6}" dt="2021-01-21T19:17:22.308" v="1969" actId="9405"/>
          <ac:inkMkLst>
            <pc:docMk/>
            <pc:sldMk cId="276883097" sldId="2144327875"/>
            <ac:inkMk id="35" creationId="{7889D541-C756-4D7E-ADDD-4149114D2DFB}"/>
          </ac:inkMkLst>
        </pc:inkChg>
        <pc:cxnChg chg="add del mod">
          <ac:chgData name="Vorobtsov, Igor" userId="f5aeaeac-3d3e-4969-b829-554408cd8622" providerId="ADAL" clId="{9D4ED802-0067-4238-B42B-AB86652C17B6}" dt="2021-01-21T19:40:15.250" v="2363" actId="478"/>
          <ac:cxnSpMkLst>
            <pc:docMk/>
            <pc:sldMk cId="276883097" sldId="2144327875"/>
            <ac:cxnSpMk id="15" creationId="{880B8A0C-0C89-43FC-B89C-40AC03470AF3}"/>
          </ac:cxnSpMkLst>
        </pc:cxnChg>
        <pc:cxnChg chg="add del">
          <ac:chgData name="Vorobtsov, Igor" userId="f5aeaeac-3d3e-4969-b829-554408cd8622" providerId="ADAL" clId="{9D4ED802-0067-4238-B42B-AB86652C17B6}" dt="2021-01-21T19:11:45.327" v="1851" actId="478"/>
          <ac:cxnSpMkLst>
            <pc:docMk/>
            <pc:sldMk cId="276883097" sldId="2144327875"/>
            <ac:cxnSpMk id="17" creationId="{6A69F816-09BE-4E0A-93D6-C8A1F4D832DD}"/>
          </ac:cxnSpMkLst>
        </pc:cxnChg>
        <pc:cxnChg chg="add del mod">
          <ac:chgData name="Vorobtsov, Igor" userId="f5aeaeac-3d3e-4969-b829-554408cd8622" providerId="ADAL" clId="{9D4ED802-0067-4238-B42B-AB86652C17B6}" dt="2021-01-21T19:12:03.340" v="1854" actId="478"/>
          <ac:cxnSpMkLst>
            <pc:docMk/>
            <pc:sldMk cId="276883097" sldId="2144327875"/>
            <ac:cxnSpMk id="19" creationId="{59A01E04-0839-4107-A3CD-AB710B7E4ED3}"/>
          </ac:cxnSpMkLst>
        </pc:cxnChg>
        <pc:cxnChg chg="add del">
          <ac:chgData name="Vorobtsov, Igor" userId="f5aeaeac-3d3e-4969-b829-554408cd8622" providerId="ADAL" clId="{9D4ED802-0067-4238-B42B-AB86652C17B6}" dt="2021-01-21T19:12:47.377" v="1858" actId="478"/>
          <ac:cxnSpMkLst>
            <pc:docMk/>
            <pc:sldMk cId="276883097" sldId="2144327875"/>
            <ac:cxnSpMk id="23" creationId="{15634E9D-32DB-4F94-86C2-C4B59CB4A4BE}"/>
          </ac:cxnSpMkLst>
        </pc:cxnChg>
        <pc:cxnChg chg="add del mod">
          <ac:chgData name="Vorobtsov, Igor" userId="f5aeaeac-3d3e-4969-b829-554408cd8622" providerId="ADAL" clId="{9D4ED802-0067-4238-B42B-AB86652C17B6}" dt="2021-01-21T19:42:40.505" v="2390" actId="478"/>
          <ac:cxnSpMkLst>
            <pc:docMk/>
            <pc:sldMk cId="276883097" sldId="2144327875"/>
            <ac:cxnSpMk id="37" creationId="{0FAF092B-FCFC-4FB3-9F83-52319C2A9EAF}"/>
          </ac:cxnSpMkLst>
        </pc:cxnChg>
        <pc:cxnChg chg="add del mod">
          <ac:chgData name="Vorobtsov, Igor" userId="f5aeaeac-3d3e-4969-b829-554408cd8622" providerId="ADAL" clId="{9D4ED802-0067-4238-B42B-AB86652C17B6}" dt="2021-01-21T19:42:14.732" v="2382" actId="478"/>
          <ac:cxnSpMkLst>
            <pc:docMk/>
            <pc:sldMk cId="276883097" sldId="2144327875"/>
            <ac:cxnSpMk id="38" creationId="{E46BE641-B45F-47D1-AE99-04B8E7328654}"/>
          </ac:cxnSpMkLst>
        </pc:cxnChg>
        <pc:cxnChg chg="add del mod">
          <ac:chgData name="Vorobtsov, Igor" userId="f5aeaeac-3d3e-4969-b829-554408cd8622" providerId="ADAL" clId="{9D4ED802-0067-4238-B42B-AB86652C17B6}" dt="2021-01-21T19:31:52.003" v="2229" actId="478"/>
          <ac:cxnSpMkLst>
            <pc:docMk/>
            <pc:sldMk cId="276883097" sldId="2144327875"/>
            <ac:cxnSpMk id="39" creationId="{96536093-4F76-47D2-B691-86CDBFA8BE3A}"/>
          </ac:cxnSpMkLst>
        </pc:cxnChg>
        <pc:cxnChg chg="add del mod">
          <ac:chgData name="Vorobtsov, Igor" userId="f5aeaeac-3d3e-4969-b829-554408cd8622" providerId="ADAL" clId="{9D4ED802-0067-4238-B42B-AB86652C17B6}" dt="2021-01-21T19:32:09.851" v="2235" actId="478"/>
          <ac:cxnSpMkLst>
            <pc:docMk/>
            <pc:sldMk cId="276883097" sldId="2144327875"/>
            <ac:cxnSpMk id="42" creationId="{882A843E-1DB6-4B41-B7B4-C5FDFE519AE2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46" creationId="{4B43F10F-36B9-4A36-B72E-E92CE8FA4052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48" creationId="{6DCEF93E-AB13-4246-9188-486B7A33FB20}"/>
          </ac:cxnSpMkLst>
        </pc:cxnChg>
        <pc:cxnChg chg="add del mod">
          <ac:chgData name="Vorobtsov, Igor" userId="f5aeaeac-3d3e-4969-b829-554408cd8622" providerId="ADAL" clId="{9D4ED802-0067-4238-B42B-AB86652C17B6}" dt="2021-01-21T19:43:31.992" v="2443" actId="478"/>
          <ac:cxnSpMkLst>
            <pc:docMk/>
            <pc:sldMk cId="276883097" sldId="2144327875"/>
            <ac:cxnSpMk id="53" creationId="{40D503A8-BFE2-4B69-982A-F5C480509430}"/>
          </ac:cxnSpMkLst>
        </pc:cxnChg>
        <pc:cxnChg chg="add del mod">
          <ac:chgData name="Vorobtsov, Igor" userId="f5aeaeac-3d3e-4969-b829-554408cd8622" providerId="ADAL" clId="{9D4ED802-0067-4238-B42B-AB86652C17B6}" dt="2021-01-21T19:43:30.641" v="2442" actId="478"/>
          <ac:cxnSpMkLst>
            <pc:docMk/>
            <pc:sldMk cId="276883097" sldId="2144327875"/>
            <ac:cxnSpMk id="56" creationId="{15995E91-2A87-4CDF-B1F5-6B2AD5102ACE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59" creationId="{56179111-AECC-4E75-A43C-F04131075F02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62" creationId="{3C21D74F-1EFE-4366-BE7D-C44694C8C590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72" creationId="{0262151A-EB93-4416-91EE-902B1CF47123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75" creationId="{5A41E54A-D671-4809-A2CE-0F437FCEAE5E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89" creationId="{E9C6BE99-054A-42FA-86ED-2E6C5F789D79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90" creationId="{5AA5F315-46A9-4BC7-8823-5710D9E5C045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91" creationId="{5B37A241-E53A-4BAA-BF5B-2A4E12342A91}"/>
          </ac:cxnSpMkLst>
        </pc:cxnChg>
        <pc:cxnChg chg="add del mod">
          <ac:chgData name="Vorobtsov, Igor" userId="f5aeaeac-3d3e-4969-b829-554408cd8622" providerId="ADAL" clId="{9D4ED802-0067-4238-B42B-AB86652C17B6}" dt="2021-01-21T19:33:35.762" v="2264" actId="478"/>
          <ac:cxnSpMkLst>
            <pc:docMk/>
            <pc:sldMk cId="276883097" sldId="2144327875"/>
            <ac:cxnSpMk id="93" creationId="{4F4A0529-70B8-40D1-A37F-C760E0B35903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94" creationId="{8DB58142-6029-472E-8995-941F63E946EB}"/>
          </ac:cxnSpMkLst>
        </pc:cxnChg>
        <pc:cxnChg chg="add mod">
          <ac:chgData name="Vorobtsov, Igor" userId="f5aeaeac-3d3e-4969-b829-554408cd8622" providerId="ADAL" clId="{9D4ED802-0067-4238-B42B-AB86652C17B6}" dt="2021-01-21T19:49:58.674" v="2563" actId="14100"/>
          <ac:cxnSpMkLst>
            <pc:docMk/>
            <pc:sldMk cId="276883097" sldId="2144327875"/>
            <ac:cxnSpMk id="98" creationId="{D32B0794-0771-4F44-A5B4-20926C345591}"/>
          </ac:cxnSpMkLst>
        </pc:cxnChg>
        <pc:cxnChg chg="add del mod">
          <ac:chgData name="Vorobtsov, Igor" userId="f5aeaeac-3d3e-4969-b829-554408cd8622" providerId="ADAL" clId="{9D4ED802-0067-4238-B42B-AB86652C17B6}" dt="2021-01-21T19:37:42.379" v="2319"/>
          <ac:cxnSpMkLst>
            <pc:docMk/>
            <pc:sldMk cId="276883097" sldId="2144327875"/>
            <ac:cxnSpMk id="100" creationId="{80B15111-407B-4E34-BC5A-E8BD8D7EC395}"/>
          </ac:cxnSpMkLst>
        </pc:cxnChg>
        <pc:cxnChg chg="add del mod">
          <ac:chgData name="Vorobtsov, Igor" userId="f5aeaeac-3d3e-4969-b829-554408cd8622" providerId="ADAL" clId="{9D4ED802-0067-4238-B42B-AB86652C17B6}" dt="2021-01-21T19:38:02.411" v="2330" actId="478"/>
          <ac:cxnSpMkLst>
            <pc:docMk/>
            <pc:sldMk cId="276883097" sldId="2144327875"/>
            <ac:cxnSpMk id="102" creationId="{0FCE41E8-4EA5-4831-91C3-177FDE3EF22D}"/>
          </ac:cxnSpMkLst>
        </pc:cxnChg>
        <pc:cxnChg chg="add del mod">
          <ac:chgData name="Vorobtsov, Igor" userId="f5aeaeac-3d3e-4969-b829-554408cd8622" providerId="ADAL" clId="{9D4ED802-0067-4238-B42B-AB86652C17B6}" dt="2021-01-21T19:50:41.618" v="2582" actId="478"/>
          <ac:cxnSpMkLst>
            <pc:docMk/>
            <pc:sldMk cId="276883097" sldId="2144327875"/>
            <ac:cxnSpMk id="106" creationId="{8E86380B-3BFD-4F24-AF6E-A9DB467E3EDA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110" creationId="{3FF1CC53-AD27-4C58-A6AD-54CF002DB407}"/>
          </ac:cxnSpMkLst>
        </pc:cxnChg>
        <pc:cxnChg chg="add mod">
          <ac:chgData name="Vorobtsov, Igor" userId="f5aeaeac-3d3e-4969-b829-554408cd8622" providerId="ADAL" clId="{9D4ED802-0067-4238-B42B-AB86652C17B6}" dt="2021-01-21T19:41:07.948" v="2374" actId="571"/>
          <ac:cxnSpMkLst>
            <pc:docMk/>
            <pc:sldMk cId="276883097" sldId="2144327875"/>
            <ac:cxnSpMk id="117" creationId="{4585D2A1-0D0A-4100-9C20-794D81C72DA1}"/>
          </ac:cxnSpMkLst>
        </pc:cxnChg>
        <pc:cxnChg chg="add mod">
          <ac:chgData name="Vorobtsov, Igor" userId="f5aeaeac-3d3e-4969-b829-554408cd8622" providerId="ADAL" clId="{9D4ED802-0067-4238-B42B-AB86652C17B6}" dt="2021-01-21T19:41:07.948" v="2374" actId="571"/>
          <ac:cxnSpMkLst>
            <pc:docMk/>
            <pc:sldMk cId="276883097" sldId="2144327875"/>
            <ac:cxnSpMk id="118" creationId="{F2C5A4DE-38A2-4877-9CE7-9BAE298914BA}"/>
          </ac:cxnSpMkLst>
        </pc:cxnChg>
        <pc:cxnChg chg="add mod">
          <ac:chgData name="Vorobtsov, Igor" userId="f5aeaeac-3d3e-4969-b829-554408cd8622" providerId="ADAL" clId="{9D4ED802-0067-4238-B42B-AB86652C17B6}" dt="2021-01-21T19:41:07.948" v="2374" actId="571"/>
          <ac:cxnSpMkLst>
            <pc:docMk/>
            <pc:sldMk cId="276883097" sldId="2144327875"/>
            <ac:cxnSpMk id="123" creationId="{DCB77421-3B3C-44AE-86F4-DB825D0EBDEB}"/>
          </ac:cxnSpMkLst>
        </pc:cxnChg>
        <pc:cxnChg chg="add mod">
          <ac:chgData name="Vorobtsov, Igor" userId="f5aeaeac-3d3e-4969-b829-554408cd8622" providerId="ADAL" clId="{9D4ED802-0067-4238-B42B-AB86652C17B6}" dt="2021-01-21T19:41:07.948" v="2374" actId="571"/>
          <ac:cxnSpMkLst>
            <pc:docMk/>
            <pc:sldMk cId="276883097" sldId="2144327875"/>
            <ac:cxnSpMk id="124" creationId="{C0702933-8994-469D-84B3-EEE72FD11F20}"/>
          </ac:cxnSpMkLst>
        </pc:cxnChg>
        <pc:cxnChg chg="add mod">
          <ac:chgData name="Vorobtsov, Igor" userId="f5aeaeac-3d3e-4969-b829-554408cd8622" providerId="ADAL" clId="{9D4ED802-0067-4238-B42B-AB86652C17B6}" dt="2021-01-21T19:41:07.948" v="2374" actId="571"/>
          <ac:cxnSpMkLst>
            <pc:docMk/>
            <pc:sldMk cId="276883097" sldId="2144327875"/>
            <ac:cxnSpMk id="126" creationId="{76C12AA6-4034-48A5-BC0F-C989A8506B36}"/>
          </ac:cxnSpMkLst>
        </pc:cxnChg>
        <pc:cxnChg chg="add mod">
          <ac:chgData name="Vorobtsov, Igor" userId="f5aeaeac-3d3e-4969-b829-554408cd8622" providerId="ADAL" clId="{9D4ED802-0067-4238-B42B-AB86652C17B6}" dt="2021-01-21T19:41:07.948" v="2374" actId="571"/>
          <ac:cxnSpMkLst>
            <pc:docMk/>
            <pc:sldMk cId="276883097" sldId="2144327875"/>
            <ac:cxnSpMk id="127" creationId="{BDBAB467-5DDB-4767-9DA4-5204761738C7}"/>
          </ac:cxnSpMkLst>
        </pc:cxnChg>
        <pc:cxnChg chg="add mod">
          <ac:chgData name="Vorobtsov, Igor" userId="f5aeaeac-3d3e-4969-b829-554408cd8622" providerId="ADAL" clId="{9D4ED802-0067-4238-B42B-AB86652C17B6}" dt="2021-01-21T19:41:07.948" v="2374" actId="571"/>
          <ac:cxnSpMkLst>
            <pc:docMk/>
            <pc:sldMk cId="276883097" sldId="2144327875"/>
            <ac:cxnSpMk id="131" creationId="{0A193ABB-B80E-47BF-83F8-13F5ACD3C68C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132" creationId="{4EBB59BA-94F4-4BBF-B28B-8E594D46F7FF}"/>
          </ac:cxnSpMkLst>
        </pc:cxnChg>
        <pc:cxnChg chg="add del mod">
          <ac:chgData name="Vorobtsov, Igor" userId="f5aeaeac-3d3e-4969-b829-554408cd8622" providerId="ADAL" clId="{9D4ED802-0067-4238-B42B-AB86652C17B6}" dt="2021-01-21T19:50:46.051" v="2584" actId="21"/>
          <ac:cxnSpMkLst>
            <pc:docMk/>
            <pc:sldMk cId="276883097" sldId="2144327875"/>
            <ac:cxnSpMk id="136" creationId="{F9216D82-2967-4277-BDC8-0A6892E11641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137" creationId="{DC8CA3F0-5FF1-4724-9925-D23D0BE1B756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138" creationId="{6AE1827A-624E-42F4-8C60-916C2022C609}"/>
          </ac:cxnSpMkLst>
        </pc:cxnChg>
        <pc:cxnChg chg="add mod">
          <ac:chgData name="Vorobtsov, Igor" userId="f5aeaeac-3d3e-4969-b829-554408cd8622" providerId="ADAL" clId="{9D4ED802-0067-4238-B42B-AB86652C17B6}" dt="2021-01-21T19:44:57.664" v="2479" actId="1076"/>
          <ac:cxnSpMkLst>
            <pc:docMk/>
            <pc:sldMk cId="276883097" sldId="2144327875"/>
            <ac:cxnSpMk id="139" creationId="{DFF2E31C-04A1-4A2A-A229-023D3B836CD6}"/>
          </ac:cxnSpMkLst>
        </pc:cxnChg>
        <pc:cxnChg chg="add mod">
          <ac:chgData name="Vorobtsov, Igor" userId="f5aeaeac-3d3e-4969-b829-554408cd8622" providerId="ADAL" clId="{9D4ED802-0067-4238-B42B-AB86652C17B6}" dt="2021-01-21T19:45:39.217" v="2487" actId="1076"/>
          <ac:cxnSpMkLst>
            <pc:docMk/>
            <pc:sldMk cId="276883097" sldId="2144327875"/>
            <ac:cxnSpMk id="145" creationId="{27FB5E3C-647D-4A99-95AE-B9602BACB046}"/>
          </ac:cxnSpMkLst>
        </pc:cxnChg>
        <pc:cxnChg chg="add mod">
          <ac:chgData name="Vorobtsov, Igor" userId="f5aeaeac-3d3e-4969-b829-554408cd8622" providerId="ADAL" clId="{9D4ED802-0067-4238-B42B-AB86652C17B6}" dt="2021-01-21T19:46:20.911" v="2497" actId="1037"/>
          <ac:cxnSpMkLst>
            <pc:docMk/>
            <pc:sldMk cId="276883097" sldId="2144327875"/>
            <ac:cxnSpMk id="147" creationId="{FAFA5ADF-1B22-4D90-B28C-83201CE36F57}"/>
          </ac:cxnSpMkLst>
        </pc:cxnChg>
        <pc:cxnChg chg="add mod">
          <ac:chgData name="Vorobtsov, Igor" userId="f5aeaeac-3d3e-4969-b829-554408cd8622" providerId="ADAL" clId="{9D4ED802-0067-4238-B42B-AB86652C17B6}" dt="2021-01-21T19:50:37.059" v="2580" actId="14100"/>
          <ac:cxnSpMkLst>
            <pc:docMk/>
            <pc:sldMk cId="276883097" sldId="2144327875"/>
            <ac:cxnSpMk id="151" creationId="{A7B0CD5F-05F1-4076-A58D-E9D92411590E}"/>
          </ac:cxnSpMkLst>
        </pc:cxnChg>
        <pc:cxnChg chg="add mod">
          <ac:chgData name="Vorobtsov, Igor" userId="f5aeaeac-3d3e-4969-b829-554408cd8622" providerId="ADAL" clId="{9D4ED802-0067-4238-B42B-AB86652C17B6}" dt="2021-01-21T19:50:52.052" v="2590" actId="1035"/>
          <ac:cxnSpMkLst>
            <pc:docMk/>
            <pc:sldMk cId="276883097" sldId="2144327875"/>
            <ac:cxnSpMk id="155" creationId="{FB2409A6-F18C-467B-A5D2-F4C0E2411C96}"/>
          </ac:cxnSpMkLst>
        </pc:cxnChg>
      </pc:sldChg>
    </pc:docChg>
  </pc:docChgLst>
  <pc:docChgLst>
    <pc:chgData name="Brenda A" userId="6bda8a28-3a7f-4bb0-989e-1b8a9694f4a9" providerId="ADAL" clId="{CBF2C2DA-6A8A-4215-A8BA-C41B25AF1EAB}"/>
    <pc:docChg chg="undo redo custSel addSld delSld modSld modSection">
      <pc:chgData name="Brenda A" userId="6bda8a28-3a7f-4bb0-989e-1b8a9694f4a9" providerId="ADAL" clId="{CBF2C2DA-6A8A-4215-A8BA-C41B25AF1EAB}" dt="2020-12-10T07:26:57.468" v="693"/>
      <pc:docMkLst>
        <pc:docMk/>
      </pc:docMkLst>
      <pc:sldChg chg="add del">
        <pc:chgData name="Brenda A" userId="6bda8a28-3a7f-4bb0-989e-1b8a9694f4a9" providerId="ADAL" clId="{CBF2C2DA-6A8A-4215-A8BA-C41B25AF1EAB}" dt="2020-12-10T05:16:00.197" v="12"/>
        <pc:sldMkLst>
          <pc:docMk/>
          <pc:sldMk cId="2703722740" sldId="4173"/>
        </pc:sldMkLst>
      </pc:sldChg>
      <pc:sldChg chg="del">
        <pc:chgData name="Brenda A" userId="6bda8a28-3a7f-4bb0-989e-1b8a9694f4a9" providerId="ADAL" clId="{CBF2C2DA-6A8A-4215-A8BA-C41B25AF1EAB}" dt="2020-12-10T05:16:45.302" v="17" actId="2696"/>
        <pc:sldMkLst>
          <pc:docMk/>
          <pc:sldMk cId="2871795911" sldId="2103813351"/>
        </pc:sldMkLst>
      </pc:sldChg>
      <pc:sldChg chg="del">
        <pc:chgData name="Brenda A" userId="6bda8a28-3a7f-4bb0-989e-1b8a9694f4a9" providerId="ADAL" clId="{CBF2C2DA-6A8A-4215-A8BA-C41B25AF1EAB}" dt="2020-12-10T05:18:20.186" v="30" actId="2696"/>
        <pc:sldMkLst>
          <pc:docMk/>
          <pc:sldMk cId="349507949" sldId="2103813443"/>
        </pc:sldMkLst>
      </pc:sldChg>
      <pc:sldChg chg="addSp delSp modSp modNotesTx">
        <pc:chgData name="Brenda A" userId="6bda8a28-3a7f-4bb0-989e-1b8a9694f4a9" providerId="ADAL" clId="{CBF2C2DA-6A8A-4215-A8BA-C41B25AF1EAB}" dt="2020-12-10T07:26:39.895" v="692" actId="313"/>
        <pc:sldMkLst>
          <pc:docMk/>
          <pc:sldMk cId="1531885448" sldId="2103813447"/>
        </pc:sldMkLst>
        <pc:spChg chg="mod">
          <ac:chgData name="Brenda A" userId="6bda8a28-3a7f-4bb0-989e-1b8a9694f4a9" providerId="ADAL" clId="{CBF2C2DA-6A8A-4215-A8BA-C41B25AF1EAB}" dt="2020-12-10T05:44:51.623" v="263" actId="1036"/>
          <ac:spMkLst>
            <pc:docMk/>
            <pc:sldMk cId="1531885448" sldId="2103813447"/>
            <ac:spMk id="2" creationId="{244B68F3-9B01-46D6-AD3A-4A37C1E05B52}"/>
          </ac:spMkLst>
        </pc:spChg>
        <pc:spChg chg="del mod">
          <ac:chgData name="Brenda A" userId="6bda8a28-3a7f-4bb0-989e-1b8a9694f4a9" providerId="ADAL" clId="{CBF2C2DA-6A8A-4215-A8BA-C41B25AF1EAB}" dt="2020-12-10T05:31:05.763" v="115"/>
          <ac:spMkLst>
            <pc:docMk/>
            <pc:sldMk cId="1531885448" sldId="2103813447"/>
            <ac:spMk id="3" creationId="{0C80E7B8-397E-4106-834D-7FD6045FAED5}"/>
          </ac:spMkLst>
        </pc:spChg>
        <pc:spChg chg="add mod">
          <ac:chgData name="Brenda A" userId="6bda8a28-3a7f-4bb0-989e-1b8a9694f4a9" providerId="ADAL" clId="{CBF2C2DA-6A8A-4215-A8BA-C41B25AF1EAB}" dt="2020-12-10T05:45:48.249" v="266" actId="208"/>
          <ac:spMkLst>
            <pc:docMk/>
            <pc:sldMk cId="1531885448" sldId="2103813447"/>
            <ac:spMk id="6" creationId="{832C5554-0369-4EE3-A1AC-F25431B4C0C1}"/>
          </ac:spMkLst>
        </pc:spChg>
        <pc:spChg chg="mod">
          <ac:chgData name="Brenda A" userId="6bda8a28-3a7f-4bb0-989e-1b8a9694f4a9" providerId="ADAL" clId="{CBF2C2DA-6A8A-4215-A8BA-C41B25AF1EAB}" dt="2020-12-10T05:41:45.162" v="242" actId="1076"/>
          <ac:spMkLst>
            <pc:docMk/>
            <pc:sldMk cId="1531885448" sldId="2103813447"/>
            <ac:spMk id="7" creationId="{04A3AC97-0653-4FCE-862D-6FA1DAB0949D}"/>
          </ac:spMkLst>
        </pc:spChg>
        <pc:spChg chg="mod">
          <ac:chgData name="Brenda A" userId="6bda8a28-3a7f-4bb0-989e-1b8a9694f4a9" providerId="ADAL" clId="{CBF2C2DA-6A8A-4215-A8BA-C41B25AF1EAB}" dt="2020-12-10T06:49:15.896" v="399" actId="14100"/>
          <ac:spMkLst>
            <pc:docMk/>
            <pc:sldMk cId="1531885448" sldId="2103813447"/>
            <ac:spMk id="8" creationId="{D6E2993A-209D-421D-A2FD-A519C12FA934}"/>
          </ac:spMkLst>
        </pc:spChg>
        <pc:spChg chg="mod">
          <ac:chgData name="Brenda A" userId="6bda8a28-3a7f-4bb0-989e-1b8a9694f4a9" providerId="ADAL" clId="{CBF2C2DA-6A8A-4215-A8BA-C41B25AF1EAB}" dt="2020-12-10T05:30:40.600" v="108" actId="14100"/>
          <ac:spMkLst>
            <pc:docMk/>
            <pc:sldMk cId="1531885448" sldId="2103813447"/>
            <ac:spMk id="10" creationId="{AA2779BA-757E-4435-BD78-C20999AE4EA6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11" creationId="{0574EF2C-DD48-45AC-AC53-27531CD3FF32}"/>
          </ac:spMkLst>
        </pc:spChg>
        <pc:spChg chg="del mod">
          <ac:chgData name="Brenda A" userId="6bda8a28-3a7f-4bb0-989e-1b8a9694f4a9" providerId="ADAL" clId="{CBF2C2DA-6A8A-4215-A8BA-C41B25AF1EAB}" dt="2020-12-10T05:28:44.183" v="93"/>
          <ac:spMkLst>
            <pc:docMk/>
            <pc:sldMk cId="1531885448" sldId="2103813447"/>
            <ac:spMk id="16" creationId="{2103C184-5CFA-4A5C-9B9D-26F237C84453}"/>
          </ac:spMkLst>
        </pc:spChg>
        <pc:spChg chg="del">
          <ac:chgData name="Brenda A" userId="6bda8a28-3a7f-4bb0-989e-1b8a9694f4a9" providerId="ADAL" clId="{CBF2C2DA-6A8A-4215-A8BA-C41B25AF1EAB}" dt="2020-12-10T05:24:28.524" v="54" actId="478"/>
          <ac:spMkLst>
            <pc:docMk/>
            <pc:sldMk cId="1531885448" sldId="2103813447"/>
            <ac:spMk id="21" creationId="{60A37C84-434F-4AF1-802C-E242875E3619}"/>
          </ac:spMkLst>
        </pc:spChg>
        <pc:spChg chg="del">
          <ac:chgData name="Brenda A" userId="6bda8a28-3a7f-4bb0-989e-1b8a9694f4a9" providerId="ADAL" clId="{CBF2C2DA-6A8A-4215-A8BA-C41B25AF1EAB}" dt="2020-12-10T05:24:28.524" v="54" actId="478"/>
          <ac:spMkLst>
            <pc:docMk/>
            <pc:sldMk cId="1531885448" sldId="2103813447"/>
            <ac:spMk id="22" creationId="{42241E57-C610-4669-A65F-EC35E6B3FD1F}"/>
          </ac:spMkLst>
        </pc:spChg>
        <pc:spChg chg="del">
          <ac:chgData name="Brenda A" userId="6bda8a28-3a7f-4bb0-989e-1b8a9694f4a9" providerId="ADAL" clId="{CBF2C2DA-6A8A-4215-A8BA-C41B25AF1EAB}" dt="2020-12-10T05:24:28.524" v="54" actId="478"/>
          <ac:spMkLst>
            <pc:docMk/>
            <pc:sldMk cId="1531885448" sldId="2103813447"/>
            <ac:spMk id="23" creationId="{AE5A7D17-1073-47BE-B324-F2533967AE76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26" creationId="{10263F23-2EDC-4EC0-8103-5DEA79032017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27" creationId="{E55EE3DA-C309-4F7A-8824-6C2453947AB0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28" creationId="{9C4F6F05-10A5-4FA4-B5DD-1F28E62B65AE}"/>
          </ac:spMkLst>
        </pc:spChg>
        <pc:spChg chg="mod">
          <ac:chgData name="Brenda A" userId="6bda8a28-3a7f-4bb0-989e-1b8a9694f4a9" providerId="ADAL" clId="{CBF2C2DA-6A8A-4215-A8BA-C41B25AF1EAB}" dt="2020-12-10T05:46:30.323" v="267" actId="947"/>
          <ac:spMkLst>
            <pc:docMk/>
            <pc:sldMk cId="1531885448" sldId="2103813447"/>
            <ac:spMk id="29" creationId="{9E3F8580-5BFF-4337-A911-C6113526946F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30" creationId="{04B2BC32-D607-4B81-AEE0-B8C576CEAAEB}"/>
          </ac:spMkLst>
        </pc:spChg>
        <pc:spChg chg="mod">
          <ac:chgData name="Brenda A" userId="6bda8a28-3a7f-4bb0-989e-1b8a9694f4a9" providerId="ADAL" clId="{CBF2C2DA-6A8A-4215-A8BA-C41B25AF1EAB}" dt="2020-12-10T05:46:30.323" v="267" actId="947"/>
          <ac:spMkLst>
            <pc:docMk/>
            <pc:sldMk cId="1531885448" sldId="2103813447"/>
            <ac:spMk id="31" creationId="{F88FE59A-87A7-47C1-8DBD-5A7B88687E30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35" creationId="{43424A63-7911-4FBA-A615-D71B89F4BD79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37" creationId="{625181F6-C729-4AA1-8574-72FEF44693F3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39" creationId="{248ABE76-2592-4B96-980B-F96CD9B1B77D}"/>
          </ac:spMkLst>
        </pc:spChg>
        <pc:spChg chg="mod">
          <ac:chgData name="Brenda A" userId="6bda8a28-3a7f-4bb0-989e-1b8a9694f4a9" providerId="ADAL" clId="{CBF2C2DA-6A8A-4215-A8BA-C41B25AF1EAB}" dt="2020-12-10T05:46:30.323" v="267" actId="947"/>
          <ac:spMkLst>
            <pc:docMk/>
            <pc:sldMk cId="1531885448" sldId="2103813447"/>
            <ac:spMk id="41" creationId="{2D64A01C-3B20-4843-BEDD-A9B2F5E3290C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43" creationId="{C24C983A-07CA-4333-86AB-906735ADB37F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45" creationId="{F6E75804-C305-4A9E-80B6-C417F788E41F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47" creationId="{276BE54C-23B2-4887-98D3-7215A60CD390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49" creationId="{92E29EB3-BD20-456F-9FC7-FF8A266BA029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50" creationId="{3717BF77-16D6-8C49-AEF4-F11007994A21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51" creationId="{9DBC68F6-0EDD-4CE5-BB48-94D7F4D828E1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53" creationId="{7E9F4644-E184-4F9D-BAF0-A43558570177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55" creationId="{F1A12E63-C122-48E8-878A-6C656781D5A4}"/>
          </ac:spMkLst>
        </pc:spChg>
        <pc:spChg chg="del">
          <ac:chgData name="Brenda A" userId="6bda8a28-3a7f-4bb0-989e-1b8a9694f4a9" providerId="ADAL" clId="{CBF2C2DA-6A8A-4215-A8BA-C41B25AF1EAB}" dt="2020-12-10T05:23:52.122" v="48" actId="478"/>
          <ac:spMkLst>
            <pc:docMk/>
            <pc:sldMk cId="1531885448" sldId="2103813447"/>
            <ac:spMk id="102" creationId="{49722D6F-5AF8-49D6-9E12-BD1B1E5A4238}"/>
          </ac:spMkLst>
        </pc:spChg>
        <pc:spChg chg="del mod">
          <ac:chgData name="Brenda A" userId="6bda8a28-3a7f-4bb0-989e-1b8a9694f4a9" providerId="ADAL" clId="{CBF2C2DA-6A8A-4215-A8BA-C41B25AF1EAB}" dt="2020-12-10T05:25:20.457" v="63" actId="478"/>
          <ac:spMkLst>
            <pc:docMk/>
            <pc:sldMk cId="1531885448" sldId="2103813447"/>
            <ac:spMk id="103" creationId="{96B7211F-C6C6-4B16-9FCD-DABB8B8CF48C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104" creationId="{81815638-739A-4689-B44D-82E42BBD499D}"/>
          </ac:spMkLst>
        </pc:spChg>
        <pc:spChg chg="add mod">
          <ac:chgData name="Brenda A" userId="6bda8a28-3a7f-4bb0-989e-1b8a9694f4a9" providerId="ADAL" clId="{CBF2C2DA-6A8A-4215-A8BA-C41B25AF1EAB}" dt="2020-12-10T05:42:23.654" v="246" actId="14100"/>
          <ac:spMkLst>
            <pc:docMk/>
            <pc:sldMk cId="1531885448" sldId="2103813447"/>
            <ac:spMk id="105" creationId="{5A46267A-F138-4A62-B5E3-4B7080B3A4D9}"/>
          </ac:spMkLst>
        </pc:spChg>
        <pc:spChg chg="add mod">
          <ac:chgData name="Brenda A" userId="6bda8a28-3a7f-4bb0-989e-1b8a9694f4a9" providerId="ADAL" clId="{CBF2C2DA-6A8A-4215-A8BA-C41B25AF1EAB}" dt="2020-12-10T05:45:48.249" v="266" actId="208"/>
          <ac:spMkLst>
            <pc:docMk/>
            <pc:sldMk cId="1531885448" sldId="2103813447"/>
            <ac:spMk id="106" creationId="{0FC585CD-A309-4AF8-A388-A876BE23B1B9}"/>
          </ac:spMkLst>
        </pc:spChg>
        <pc:spChg chg="add mod">
          <ac:chgData name="Brenda A" userId="6bda8a28-3a7f-4bb0-989e-1b8a9694f4a9" providerId="ADAL" clId="{CBF2C2DA-6A8A-4215-A8BA-C41B25AF1EAB}" dt="2020-12-10T05:45:48.249" v="266" actId="208"/>
          <ac:spMkLst>
            <pc:docMk/>
            <pc:sldMk cId="1531885448" sldId="2103813447"/>
            <ac:spMk id="107" creationId="{046CB90C-FABF-43D9-9F53-9FCAAF454D26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164" creationId="{1B8567EF-EBF8-4FE4-9013-C67B20F6C6A0}"/>
          </ac:spMkLst>
        </pc:spChg>
        <pc:spChg chg="mod">
          <ac:chgData name="Brenda A" userId="6bda8a28-3a7f-4bb0-989e-1b8a9694f4a9" providerId="ADAL" clId="{CBF2C2DA-6A8A-4215-A8BA-C41B25AF1EAB}" dt="2020-12-10T05:40:03.644" v="223" actId="1076"/>
          <ac:spMkLst>
            <pc:docMk/>
            <pc:sldMk cId="1531885448" sldId="2103813447"/>
            <ac:spMk id="175" creationId="{A5A2C442-04B3-40F8-950B-96511A94CFC7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178" creationId="{2D084615-41D9-413C-BA32-1C6FDF558CFA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391" creationId="{8484DE6B-191F-41FD-AFBF-A57713D0DD15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411" creationId="{E6345586-3FF6-4C02-9B85-39FE96214DDC}"/>
          </ac:spMkLst>
        </pc:spChg>
        <pc:spChg chg="mod">
          <ac:chgData name="Brenda A" userId="6bda8a28-3a7f-4bb0-989e-1b8a9694f4a9" providerId="ADAL" clId="{CBF2C2DA-6A8A-4215-A8BA-C41B25AF1EAB}" dt="2020-12-10T05:37:58.938" v="199" actId="1035"/>
          <ac:spMkLst>
            <pc:docMk/>
            <pc:sldMk cId="1531885448" sldId="2103813447"/>
            <ac:spMk id="412" creationId="{8DB90452-5505-48F0-937E-3CC54F6771FE}"/>
          </ac:spMkLst>
        </pc:spChg>
        <pc:grpChg chg="mod">
          <ac:chgData name="Brenda A" userId="6bda8a28-3a7f-4bb0-989e-1b8a9694f4a9" providerId="ADAL" clId="{CBF2C2DA-6A8A-4215-A8BA-C41B25AF1EAB}" dt="2020-12-10T05:37:58.938" v="199" actId="1035"/>
          <ac:grpSpMkLst>
            <pc:docMk/>
            <pc:sldMk cId="1531885448" sldId="2103813447"/>
            <ac:grpSpMk id="25" creationId="{1A8CAF95-F6CC-4D83-8335-112EA5408BD8}"/>
          </ac:grpSpMkLst>
        </pc:grpChg>
        <pc:grpChg chg="mod">
          <ac:chgData name="Brenda A" userId="6bda8a28-3a7f-4bb0-989e-1b8a9694f4a9" providerId="ADAL" clId="{CBF2C2DA-6A8A-4215-A8BA-C41B25AF1EAB}" dt="2020-12-10T05:37:58.938" v="199" actId="1035"/>
          <ac:grpSpMkLst>
            <pc:docMk/>
            <pc:sldMk cId="1531885448" sldId="2103813447"/>
            <ac:grpSpMk id="69" creationId="{C9451D68-B7A7-471F-869D-2BE6C1105F75}"/>
          </ac:grpSpMkLst>
        </pc:grpChg>
        <pc:picChg chg="mod">
          <ac:chgData name="Brenda A" userId="6bda8a28-3a7f-4bb0-989e-1b8a9694f4a9" providerId="ADAL" clId="{CBF2C2DA-6A8A-4215-A8BA-C41B25AF1EAB}" dt="2020-12-10T05:44:51.623" v="263" actId="1036"/>
          <ac:picMkLst>
            <pc:docMk/>
            <pc:sldMk cId="1531885448" sldId="2103813447"/>
            <ac:picMk id="4" creationId="{9D37E240-1B76-4D4A-9B37-F7AEBA3A22D5}"/>
          </ac:picMkLst>
        </pc:picChg>
        <pc:picChg chg="del">
          <ac:chgData name="Brenda A" userId="6bda8a28-3a7f-4bb0-989e-1b8a9694f4a9" providerId="ADAL" clId="{CBF2C2DA-6A8A-4215-A8BA-C41B25AF1EAB}" dt="2020-12-10T05:23:41.902" v="47" actId="478"/>
          <ac:picMkLst>
            <pc:docMk/>
            <pc:sldMk cId="1531885448" sldId="2103813447"/>
            <ac:picMk id="5" creationId="{9F124C89-5B2F-43F0-BBDA-860D9B5C00A4}"/>
          </ac:picMkLst>
        </pc:picChg>
        <pc:picChg chg="mod">
          <ac:chgData name="Brenda A" userId="6bda8a28-3a7f-4bb0-989e-1b8a9694f4a9" providerId="ADAL" clId="{CBF2C2DA-6A8A-4215-A8BA-C41B25AF1EAB}" dt="2020-12-10T05:37:58.938" v="199" actId="1035"/>
          <ac:picMkLst>
            <pc:docMk/>
            <pc:sldMk cId="1531885448" sldId="2103813447"/>
            <ac:picMk id="78" creationId="{990E0268-5A15-4B47-A045-0A28FBA36CDD}"/>
          </ac:picMkLst>
        </pc:picChg>
        <pc:cxnChg chg="del">
          <ac:chgData name="Brenda A" userId="6bda8a28-3a7f-4bb0-989e-1b8a9694f4a9" providerId="ADAL" clId="{CBF2C2DA-6A8A-4215-A8BA-C41B25AF1EAB}" dt="2020-12-10T05:24:10.873" v="51" actId="478"/>
          <ac:cxnSpMkLst>
            <pc:docMk/>
            <pc:sldMk cId="1531885448" sldId="2103813447"/>
            <ac:cxnSpMk id="15" creationId="{375244B1-B88C-42B5-8EAF-B1BE5653CCFD}"/>
          </ac:cxnSpMkLst>
        </pc:cxnChg>
        <pc:cxnChg chg="del">
          <ac:chgData name="Brenda A" userId="6bda8a28-3a7f-4bb0-989e-1b8a9694f4a9" providerId="ADAL" clId="{CBF2C2DA-6A8A-4215-A8BA-C41B25AF1EAB}" dt="2020-12-10T05:24:17.454" v="52" actId="478"/>
          <ac:cxnSpMkLst>
            <pc:docMk/>
            <pc:sldMk cId="1531885448" sldId="2103813447"/>
            <ac:cxnSpMk id="18" creationId="{81E1CE98-BCCF-413F-9745-6E4001AEF638}"/>
          </ac:cxnSpMkLst>
        </pc:cxnChg>
      </pc:sldChg>
      <pc:sldChg chg="del">
        <pc:chgData name="Brenda A" userId="6bda8a28-3a7f-4bb0-989e-1b8a9694f4a9" providerId="ADAL" clId="{CBF2C2DA-6A8A-4215-A8BA-C41B25AF1EAB}" dt="2020-12-10T05:19:58.947" v="42" actId="2696"/>
        <pc:sldMkLst>
          <pc:docMk/>
          <pc:sldMk cId="1680003417" sldId="2103813449"/>
        </pc:sldMkLst>
      </pc:sldChg>
      <pc:sldChg chg="delSp modSp">
        <pc:chgData name="Brenda A" userId="6bda8a28-3a7f-4bb0-989e-1b8a9694f4a9" providerId="ADAL" clId="{CBF2C2DA-6A8A-4215-A8BA-C41B25AF1EAB}" dt="2020-12-10T06:47:27.795" v="393" actId="14100"/>
        <pc:sldMkLst>
          <pc:docMk/>
          <pc:sldMk cId="1391716537" sldId="2103813456"/>
        </pc:sldMkLst>
        <pc:spChg chg="mod">
          <ac:chgData name="Brenda A" userId="6bda8a28-3a7f-4bb0-989e-1b8a9694f4a9" providerId="ADAL" clId="{CBF2C2DA-6A8A-4215-A8BA-C41B25AF1EAB}" dt="2020-12-10T06:43:10.424" v="299" actId="14100"/>
          <ac:spMkLst>
            <pc:docMk/>
            <pc:sldMk cId="1391716537" sldId="2103813456"/>
            <ac:spMk id="2" creationId="{36F984B3-FEE0-4C0E-A8A1-039BECBFCC69}"/>
          </ac:spMkLst>
        </pc:spChg>
        <pc:spChg chg="mod">
          <ac:chgData name="Brenda A" userId="6bda8a28-3a7f-4bb0-989e-1b8a9694f4a9" providerId="ADAL" clId="{CBF2C2DA-6A8A-4215-A8BA-C41B25AF1EAB}" dt="2020-12-10T06:47:27.795" v="393" actId="14100"/>
          <ac:spMkLst>
            <pc:docMk/>
            <pc:sldMk cId="1391716537" sldId="2103813456"/>
            <ac:spMk id="8" creationId="{D6E2993A-209D-421D-A2FD-A519C12FA934}"/>
          </ac:spMkLst>
        </pc:spChg>
        <pc:spChg chg="mod">
          <ac:chgData name="Brenda A" userId="6bda8a28-3a7f-4bb0-989e-1b8a9694f4a9" providerId="ADAL" clId="{CBF2C2DA-6A8A-4215-A8BA-C41B25AF1EAB}" dt="2020-12-10T06:42:52.370" v="296" actId="207"/>
          <ac:spMkLst>
            <pc:docMk/>
            <pc:sldMk cId="1391716537" sldId="2103813456"/>
            <ac:spMk id="10" creationId="{AA2779BA-757E-4435-BD78-C20999AE4EA6}"/>
          </ac:spMkLst>
        </pc:spChg>
        <pc:spChg chg="del mod">
          <ac:chgData name="Brenda A" userId="6bda8a28-3a7f-4bb0-989e-1b8a9694f4a9" providerId="ADAL" clId="{CBF2C2DA-6A8A-4215-A8BA-C41B25AF1EAB}" dt="2020-12-10T06:45:14.417" v="328" actId="478"/>
          <ac:spMkLst>
            <pc:docMk/>
            <pc:sldMk cId="1391716537" sldId="2103813456"/>
            <ac:spMk id="14" creationId="{E17957BB-8DE8-4F18-9055-32995CF45CB4}"/>
          </ac:spMkLst>
        </pc:spChg>
        <pc:spChg chg="del">
          <ac:chgData name="Brenda A" userId="6bda8a28-3a7f-4bb0-989e-1b8a9694f4a9" providerId="ADAL" clId="{CBF2C2DA-6A8A-4215-A8BA-C41B25AF1EAB}" dt="2020-12-10T06:45:14.417" v="328" actId="478"/>
          <ac:spMkLst>
            <pc:docMk/>
            <pc:sldMk cId="1391716537" sldId="2103813456"/>
            <ac:spMk id="22" creationId="{6DD598CA-68A9-497D-B947-114079EBF876}"/>
          </ac:spMkLst>
        </pc:spChg>
        <pc:grpChg chg="del">
          <ac:chgData name="Brenda A" userId="6bda8a28-3a7f-4bb0-989e-1b8a9694f4a9" providerId="ADAL" clId="{CBF2C2DA-6A8A-4215-A8BA-C41B25AF1EAB}" dt="2020-12-10T05:47:52.714" v="273" actId="478"/>
          <ac:grpSpMkLst>
            <pc:docMk/>
            <pc:sldMk cId="1391716537" sldId="2103813456"/>
            <ac:grpSpMk id="3" creationId="{13F8C8E7-6C09-4029-9AE3-EC70F5A481B0}"/>
          </ac:grpSpMkLst>
        </pc:grpChg>
        <pc:cxnChg chg="del">
          <ac:chgData name="Brenda A" userId="6bda8a28-3a7f-4bb0-989e-1b8a9694f4a9" providerId="ADAL" clId="{CBF2C2DA-6A8A-4215-A8BA-C41B25AF1EAB}" dt="2020-12-10T05:47:55.271" v="274" actId="478"/>
          <ac:cxnSpMkLst>
            <pc:docMk/>
            <pc:sldMk cId="1391716537" sldId="2103813456"/>
            <ac:cxnSpMk id="9" creationId="{B904A7DC-18D9-4D30-BBDE-E827F1F15164}"/>
          </ac:cxnSpMkLst>
        </pc:cxnChg>
      </pc:sldChg>
      <pc:sldChg chg="delSp">
        <pc:chgData name="Brenda A" userId="6bda8a28-3a7f-4bb0-989e-1b8a9694f4a9" providerId="ADAL" clId="{CBF2C2DA-6A8A-4215-A8BA-C41B25AF1EAB}" dt="2020-12-10T06:55:38.766" v="418" actId="478"/>
        <pc:sldMkLst>
          <pc:docMk/>
          <pc:sldMk cId="3568222244" sldId="2103813466"/>
        </pc:sldMkLst>
        <pc:spChg chg="del">
          <ac:chgData name="Brenda A" userId="6bda8a28-3a7f-4bb0-989e-1b8a9694f4a9" providerId="ADAL" clId="{CBF2C2DA-6A8A-4215-A8BA-C41B25AF1EAB}" dt="2020-12-10T06:55:38.766" v="418" actId="478"/>
          <ac:spMkLst>
            <pc:docMk/>
            <pc:sldMk cId="3568222244" sldId="2103813466"/>
            <ac:spMk id="4" creationId="{62913383-FA81-4FAD-B358-93FA9989DE1B}"/>
          </ac:spMkLst>
        </pc:spChg>
      </pc:sldChg>
      <pc:sldChg chg="del">
        <pc:chgData name="Brenda A" userId="6bda8a28-3a7f-4bb0-989e-1b8a9694f4a9" providerId="ADAL" clId="{CBF2C2DA-6A8A-4215-A8BA-C41B25AF1EAB}" dt="2020-12-10T05:15:43.427" v="8" actId="2696"/>
        <pc:sldMkLst>
          <pc:docMk/>
          <pc:sldMk cId="668824201" sldId="2134096492"/>
        </pc:sldMkLst>
      </pc:sldChg>
      <pc:sldChg chg="add del">
        <pc:chgData name="Brenda A" userId="6bda8a28-3a7f-4bb0-989e-1b8a9694f4a9" providerId="ADAL" clId="{CBF2C2DA-6A8A-4215-A8BA-C41B25AF1EAB}" dt="2020-12-10T05:21:32.744" v="45"/>
        <pc:sldMkLst>
          <pc:docMk/>
          <pc:sldMk cId="572759984" sldId="2134096868"/>
        </pc:sldMkLst>
      </pc:sldChg>
      <pc:sldChg chg="delSp">
        <pc:chgData name="Brenda A" userId="6bda8a28-3a7f-4bb0-989e-1b8a9694f4a9" providerId="ADAL" clId="{CBF2C2DA-6A8A-4215-A8BA-C41B25AF1EAB}" dt="2020-12-10T06:54:28.368" v="417" actId="478"/>
        <pc:sldMkLst>
          <pc:docMk/>
          <pc:sldMk cId="4189834780" sldId="2144327662"/>
        </pc:sldMkLst>
        <pc:spChg chg="del">
          <ac:chgData name="Brenda A" userId="6bda8a28-3a7f-4bb0-989e-1b8a9694f4a9" providerId="ADAL" clId="{CBF2C2DA-6A8A-4215-A8BA-C41B25AF1EAB}" dt="2020-12-10T06:54:28.368" v="417" actId="478"/>
          <ac:spMkLst>
            <pc:docMk/>
            <pc:sldMk cId="4189834780" sldId="2144327662"/>
            <ac:spMk id="3" creationId="{19F291A0-000B-46BD-83FC-9FD112CC890D}"/>
          </ac:spMkLst>
        </pc:spChg>
      </pc:sldChg>
      <pc:sldChg chg="delSp">
        <pc:chgData name="Brenda A" userId="6bda8a28-3a7f-4bb0-989e-1b8a9694f4a9" providerId="ADAL" clId="{CBF2C2DA-6A8A-4215-A8BA-C41B25AF1EAB}" dt="2020-12-10T06:49:48.682" v="400" actId="478"/>
        <pc:sldMkLst>
          <pc:docMk/>
          <pc:sldMk cId="1977403632" sldId="2144327672"/>
        </pc:sldMkLst>
        <pc:spChg chg="del">
          <ac:chgData name="Brenda A" userId="6bda8a28-3a7f-4bb0-989e-1b8a9694f4a9" providerId="ADAL" clId="{CBF2C2DA-6A8A-4215-A8BA-C41B25AF1EAB}" dt="2020-12-10T06:49:48.682" v="400" actId="478"/>
          <ac:spMkLst>
            <pc:docMk/>
            <pc:sldMk cId="1977403632" sldId="2144327672"/>
            <ac:spMk id="6" creationId="{A90EFC78-16FE-4E40-A45A-8EB12691F5B4}"/>
          </ac:spMkLst>
        </pc:spChg>
      </pc:sldChg>
      <pc:sldChg chg="delSp">
        <pc:chgData name="Brenda A" userId="6bda8a28-3a7f-4bb0-989e-1b8a9694f4a9" providerId="ADAL" clId="{CBF2C2DA-6A8A-4215-A8BA-C41B25AF1EAB}" dt="2020-12-10T05:17:44.679" v="26" actId="478"/>
        <pc:sldMkLst>
          <pc:docMk/>
          <pc:sldMk cId="2908810127" sldId="2144327673"/>
        </pc:sldMkLst>
        <pc:spChg chg="del">
          <ac:chgData name="Brenda A" userId="6bda8a28-3a7f-4bb0-989e-1b8a9694f4a9" providerId="ADAL" clId="{CBF2C2DA-6A8A-4215-A8BA-C41B25AF1EAB}" dt="2020-12-10T05:17:44.679" v="26" actId="478"/>
          <ac:spMkLst>
            <pc:docMk/>
            <pc:sldMk cId="2908810127" sldId="2144327673"/>
            <ac:spMk id="120" creationId="{07FFB6E9-FB56-480E-9207-935214740E5D}"/>
          </ac:spMkLst>
        </pc:spChg>
      </pc:sldChg>
      <pc:sldChg chg="del">
        <pc:chgData name="Brenda A" userId="6bda8a28-3a7f-4bb0-989e-1b8a9694f4a9" providerId="ADAL" clId="{CBF2C2DA-6A8A-4215-A8BA-C41B25AF1EAB}" dt="2020-12-10T05:17:19.996" v="21" actId="2696"/>
        <pc:sldMkLst>
          <pc:docMk/>
          <pc:sldMk cId="3775091625" sldId="2144327674"/>
        </pc:sldMkLst>
      </pc:sldChg>
      <pc:sldChg chg="del">
        <pc:chgData name="Brenda A" userId="6bda8a28-3a7f-4bb0-989e-1b8a9694f4a9" providerId="ADAL" clId="{CBF2C2DA-6A8A-4215-A8BA-C41B25AF1EAB}" dt="2020-12-10T05:17:34.718" v="25" actId="2696"/>
        <pc:sldMkLst>
          <pc:docMk/>
          <pc:sldMk cId="2287619287" sldId="2144327675"/>
        </pc:sldMkLst>
      </pc:sldChg>
      <pc:sldChg chg="del">
        <pc:chgData name="Brenda A" userId="6bda8a28-3a7f-4bb0-989e-1b8a9694f4a9" providerId="ADAL" clId="{CBF2C2DA-6A8A-4215-A8BA-C41B25AF1EAB}" dt="2020-12-10T05:47:08.695" v="271" actId="2696"/>
        <pc:sldMkLst>
          <pc:docMk/>
          <pc:sldMk cId="3047372046" sldId="2144327676"/>
        </pc:sldMkLst>
      </pc:sldChg>
      <pc:sldChg chg="delSp">
        <pc:chgData name="Brenda A" userId="6bda8a28-3a7f-4bb0-989e-1b8a9694f4a9" providerId="ADAL" clId="{CBF2C2DA-6A8A-4215-A8BA-C41B25AF1EAB}" dt="2020-12-10T06:52:29.032" v="414" actId="478"/>
        <pc:sldMkLst>
          <pc:docMk/>
          <pc:sldMk cId="604870517" sldId="2144327680"/>
        </pc:sldMkLst>
        <pc:spChg chg="del">
          <ac:chgData name="Brenda A" userId="6bda8a28-3a7f-4bb0-989e-1b8a9694f4a9" providerId="ADAL" clId="{CBF2C2DA-6A8A-4215-A8BA-C41B25AF1EAB}" dt="2020-12-10T06:52:29.032" v="414" actId="478"/>
          <ac:spMkLst>
            <pc:docMk/>
            <pc:sldMk cId="604870517" sldId="2144327680"/>
            <ac:spMk id="62" creationId="{54C09672-4ED6-4DE1-9121-6223470AD17B}"/>
          </ac:spMkLst>
        </pc:spChg>
      </pc:sldChg>
      <pc:sldChg chg="delSp modSp">
        <pc:chgData name="Brenda A" userId="6bda8a28-3a7f-4bb0-989e-1b8a9694f4a9" providerId="ADAL" clId="{CBF2C2DA-6A8A-4215-A8BA-C41B25AF1EAB}" dt="2020-12-10T06:51:31.855" v="412" actId="14100"/>
        <pc:sldMkLst>
          <pc:docMk/>
          <pc:sldMk cId="2878430081" sldId="2144327683"/>
        </pc:sldMkLst>
        <pc:spChg chg="mod">
          <ac:chgData name="Brenda A" userId="6bda8a28-3a7f-4bb0-989e-1b8a9694f4a9" providerId="ADAL" clId="{CBF2C2DA-6A8A-4215-A8BA-C41B25AF1EAB}" dt="2020-12-10T06:51:31.855" v="412" actId="14100"/>
          <ac:spMkLst>
            <pc:docMk/>
            <pc:sldMk cId="2878430081" sldId="2144327683"/>
            <ac:spMk id="2" creationId="{198CE122-66BC-47C1-9710-18C43EFE86AE}"/>
          </ac:spMkLst>
        </pc:spChg>
        <pc:spChg chg="del">
          <ac:chgData name="Brenda A" userId="6bda8a28-3a7f-4bb0-989e-1b8a9694f4a9" providerId="ADAL" clId="{CBF2C2DA-6A8A-4215-A8BA-C41B25AF1EAB}" dt="2020-12-10T06:45:50.670" v="332" actId="478"/>
          <ac:spMkLst>
            <pc:docMk/>
            <pc:sldMk cId="2878430081" sldId="2144327683"/>
            <ac:spMk id="7" creationId="{2999AEB8-0713-4DC9-8715-FDE684A11E26}"/>
          </ac:spMkLst>
        </pc:spChg>
        <pc:spChg chg="del">
          <ac:chgData name="Brenda A" userId="6bda8a28-3a7f-4bb0-989e-1b8a9694f4a9" providerId="ADAL" clId="{CBF2C2DA-6A8A-4215-A8BA-C41B25AF1EAB}" dt="2020-12-10T06:45:38.037" v="330" actId="478"/>
          <ac:spMkLst>
            <pc:docMk/>
            <pc:sldMk cId="2878430081" sldId="2144327683"/>
            <ac:spMk id="24" creationId="{1C8E845B-79EB-46F1-8814-2C0602D881DD}"/>
          </ac:spMkLst>
        </pc:spChg>
        <pc:picChg chg="del mod">
          <ac:chgData name="Brenda A" userId="6bda8a28-3a7f-4bb0-989e-1b8a9694f4a9" providerId="ADAL" clId="{CBF2C2DA-6A8A-4215-A8BA-C41B25AF1EAB}" dt="2020-12-10T06:51:15.742" v="409" actId="478"/>
          <ac:picMkLst>
            <pc:docMk/>
            <pc:sldMk cId="2878430081" sldId="2144327683"/>
            <ac:picMk id="4" creationId="{277B00FE-4A8D-4A94-8769-9D3F8C72C959}"/>
          </ac:picMkLst>
        </pc:picChg>
        <pc:cxnChg chg="del">
          <ac:chgData name="Brenda A" userId="6bda8a28-3a7f-4bb0-989e-1b8a9694f4a9" providerId="ADAL" clId="{CBF2C2DA-6A8A-4215-A8BA-C41B25AF1EAB}" dt="2020-12-10T06:45:50.670" v="332" actId="478"/>
          <ac:cxnSpMkLst>
            <pc:docMk/>
            <pc:sldMk cId="2878430081" sldId="2144327683"/>
            <ac:cxnSpMk id="6" creationId="{484DE9A8-4965-4A91-8DA6-122240B3DDF0}"/>
          </ac:cxnSpMkLst>
        </pc:cxnChg>
        <pc:cxnChg chg="del">
          <ac:chgData name="Brenda A" userId="6bda8a28-3a7f-4bb0-989e-1b8a9694f4a9" providerId="ADAL" clId="{CBF2C2DA-6A8A-4215-A8BA-C41B25AF1EAB}" dt="2020-12-10T06:45:34.568" v="329" actId="478"/>
          <ac:cxnSpMkLst>
            <pc:docMk/>
            <pc:sldMk cId="2878430081" sldId="2144327683"/>
            <ac:cxnSpMk id="9" creationId="{96C38D01-9BD6-4123-BFBF-B7FE230447AA}"/>
          </ac:cxnSpMkLst>
        </pc:cxnChg>
      </pc:sldChg>
      <pc:sldChg chg="delSp modSp">
        <pc:chgData name="Brenda A" userId="6bda8a28-3a7f-4bb0-989e-1b8a9694f4a9" providerId="ADAL" clId="{CBF2C2DA-6A8A-4215-A8BA-C41B25AF1EAB}" dt="2020-12-10T06:53:53.113" v="416" actId="1076"/>
        <pc:sldMkLst>
          <pc:docMk/>
          <pc:sldMk cId="3760984138" sldId="2144327685"/>
        </pc:sldMkLst>
        <pc:spChg chg="del">
          <ac:chgData name="Brenda A" userId="6bda8a28-3a7f-4bb0-989e-1b8a9694f4a9" providerId="ADAL" clId="{CBF2C2DA-6A8A-4215-A8BA-C41B25AF1EAB}" dt="2020-12-10T06:53:26.113" v="415" actId="478"/>
          <ac:spMkLst>
            <pc:docMk/>
            <pc:sldMk cId="3760984138" sldId="2144327685"/>
            <ac:spMk id="29" creationId="{74D44D2E-F76B-49FB-9B2E-FE9C472878E6}"/>
          </ac:spMkLst>
        </pc:spChg>
        <pc:grpChg chg="mod">
          <ac:chgData name="Brenda A" userId="6bda8a28-3a7f-4bb0-989e-1b8a9694f4a9" providerId="ADAL" clId="{CBF2C2DA-6A8A-4215-A8BA-C41B25AF1EAB}" dt="2020-12-10T06:53:53.113" v="416" actId="1076"/>
          <ac:grpSpMkLst>
            <pc:docMk/>
            <pc:sldMk cId="3760984138" sldId="2144327685"/>
            <ac:grpSpMk id="17" creationId="{1C7FFADA-9D88-4E22-91DB-CF3AF6B777A8}"/>
          </ac:grpSpMkLst>
        </pc:grpChg>
      </pc:sldChg>
      <pc:sldChg chg="delSp modSp">
        <pc:chgData name="Brenda A" userId="6bda8a28-3a7f-4bb0-989e-1b8a9694f4a9" providerId="ADAL" clId="{CBF2C2DA-6A8A-4215-A8BA-C41B25AF1EAB}" dt="2020-12-10T06:57:28.391" v="426" actId="478"/>
        <pc:sldMkLst>
          <pc:docMk/>
          <pc:sldMk cId="4292487911" sldId="2144327817"/>
        </pc:sldMkLst>
        <pc:spChg chg="del">
          <ac:chgData name="Brenda A" userId="6bda8a28-3a7f-4bb0-989e-1b8a9694f4a9" providerId="ADAL" clId="{CBF2C2DA-6A8A-4215-A8BA-C41B25AF1EAB}" dt="2020-12-10T06:57:28.391" v="426" actId="478"/>
          <ac:spMkLst>
            <pc:docMk/>
            <pc:sldMk cId="4292487911" sldId="2144327817"/>
            <ac:spMk id="2" creationId="{FFF4CB3F-7015-41B9-B51F-288F2DFB86BC}"/>
          </ac:spMkLst>
        </pc:spChg>
        <pc:spChg chg="mod">
          <ac:chgData name="Brenda A" userId="6bda8a28-3a7f-4bb0-989e-1b8a9694f4a9" providerId="ADAL" clId="{CBF2C2DA-6A8A-4215-A8BA-C41B25AF1EAB}" dt="2020-12-10T06:57:20.884" v="425" actId="20577"/>
          <ac:spMkLst>
            <pc:docMk/>
            <pc:sldMk cId="4292487911" sldId="2144327817"/>
            <ac:spMk id="8" creationId="{D6E2993A-209D-421D-A2FD-A519C12FA934}"/>
          </ac:spMkLst>
        </pc:spChg>
      </pc:sldChg>
      <pc:sldChg chg="modSp">
        <pc:chgData name="Brenda A" userId="6bda8a28-3a7f-4bb0-989e-1b8a9694f4a9" providerId="ADAL" clId="{CBF2C2DA-6A8A-4215-A8BA-C41B25AF1EAB}" dt="2020-12-10T07:01:50.568" v="476" actId="20577"/>
        <pc:sldMkLst>
          <pc:docMk/>
          <pc:sldMk cId="1565734718" sldId="2144327828"/>
        </pc:sldMkLst>
        <pc:spChg chg="mod">
          <ac:chgData name="Brenda A" userId="6bda8a28-3a7f-4bb0-989e-1b8a9694f4a9" providerId="ADAL" clId="{CBF2C2DA-6A8A-4215-A8BA-C41B25AF1EAB}" dt="2020-12-10T07:01:50.568" v="476" actId="20577"/>
          <ac:spMkLst>
            <pc:docMk/>
            <pc:sldMk cId="1565734718" sldId="2144327828"/>
            <ac:spMk id="5" creationId="{5AB7F8DD-D07E-48A8-A9A7-1694CFB7B9B2}"/>
          </ac:spMkLst>
        </pc:spChg>
      </pc:sldChg>
      <pc:sldChg chg="delSp">
        <pc:chgData name="Brenda A" userId="6bda8a28-3a7f-4bb0-989e-1b8a9694f4a9" providerId="ADAL" clId="{CBF2C2DA-6A8A-4215-A8BA-C41B25AF1EAB}" dt="2020-12-10T06:58:28.613" v="427" actId="478"/>
        <pc:sldMkLst>
          <pc:docMk/>
          <pc:sldMk cId="1296396097" sldId="2144327834"/>
        </pc:sldMkLst>
        <pc:spChg chg="del">
          <ac:chgData name="Brenda A" userId="6bda8a28-3a7f-4bb0-989e-1b8a9694f4a9" providerId="ADAL" clId="{CBF2C2DA-6A8A-4215-A8BA-C41B25AF1EAB}" dt="2020-12-10T06:58:28.613" v="427" actId="478"/>
          <ac:spMkLst>
            <pc:docMk/>
            <pc:sldMk cId="1296396097" sldId="2144327834"/>
            <ac:spMk id="3" creationId="{AD5CAA73-E8E7-4929-AF87-6C6202AAF99F}"/>
          </ac:spMkLst>
        </pc:spChg>
      </pc:sldChg>
      <pc:sldChg chg="del">
        <pc:chgData name="Brenda A" userId="6bda8a28-3a7f-4bb0-989e-1b8a9694f4a9" providerId="ADAL" clId="{CBF2C2DA-6A8A-4215-A8BA-C41B25AF1EAB}" dt="2020-12-10T05:15:43.439" v="9" actId="2696"/>
        <pc:sldMkLst>
          <pc:docMk/>
          <pc:sldMk cId="3553618805" sldId="2144327835"/>
        </pc:sldMkLst>
      </pc:sldChg>
      <pc:sldChg chg="delSp">
        <pc:chgData name="Brenda A" userId="6bda8a28-3a7f-4bb0-989e-1b8a9694f4a9" providerId="ADAL" clId="{CBF2C2DA-6A8A-4215-A8BA-C41B25AF1EAB}" dt="2020-12-10T06:51:49.816" v="413" actId="478"/>
        <pc:sldMkLst>
          <pc:docMk/>
          <pc:sldMk cId="3174584279" sldId="2144327838"/>
        </pc:sldMkLst>
        <pc:spChg chg="del">
          <ac:chgData name="Brenda A" userId="6bda8a28-3a7f-4bb0-989e-1b8a9694f4a9" providerId="ADAL" clId="{CBF2C2DA-6A8A-4215-A8BA-C41B25AF1EAB}" dt="2020-12-10T06:51:49.816" v="413" actId="478"/>
          <ac:spMkLst>
            <pc:docMk/>
            <pc:sldMk cId="3174584279" sldId="2144327838"/>
            <ac:spMk id="11" creationId="{33C6F5A2-2649-4751-99EA-757FFDB4A375}"/>
          </ac:spMkLst>
        </pc:spChg>
      </pc:sldChg>
      <pc:sldChg chg="del">
        <pc:chgData name="Brenda A" userId="6bda8a28-3a7f-4bb0-989e-1b8a9694f4a9" providerId="ADAL" clId="{CBF2C2DA-6A8A-4215-A8BA-C41B25AF1EAB}" dt="2020-12-10T05:18:58.325" v="34" actId="2696"/>
        <pc:sldMkLst>
          <pc:docMk/>
          <pc:sldMk cId="942584206" sldId="2144327840"/>
        </pc:sldMkLst>
      </pc:sldChg>
      <pc:sldChg chg="addSp delSp modSp">
        <pc:chgData name="Brenda A" userId="6bda8a28-3a7f-4bb0-989e-1b8a9694f4a9" providerId="ADAL" clId="{CBF2C2DA-6A8A-4215-A8BA-C41B25AF1EAB}" dt="2020-12-10T07:25:04.483" v="689" actId="947"/>
        <pc:sldMkLst>
          <pc:docMk/>
          <pc:sldMk cId="1796535304" sldId="2144327846"/>
        </pc:sldMkLst>
        <pc:spChg chg="mod">
          <ac:chgData name="Brenda A" userId="6bda8a28-3a7f-4bb0-989e-1b8a9694f4a9" providerId="ADAL" clId="{CBF2C2DA-6A8A-4215-A8BA-C41B25AF1EAB}" dt="2020-12-10T07:25:04.483" v="689" actId="947"/>
          <ac:spMkLst>
            <pc:docMk/>
            <pc:sldMk cId="1796535304" sldId="2144327846"/>
            <ac:spMk id="2" creationId="{8677C317-E6F9-4162-A6D6-5A32F4F4AF61}"/>
          </ac:spMkLst>
        </pc:spChg>
        <pc:spChg chg="del">
          <ac:chgData name="Brenda A" userId="6bda8a28-3a7f-4bb0-989e-1b8a9694f4a9" providerId="ADAL" clId="{CBF2C2DA-6A8A-4215-A8BA-C41B25AF1EAB}" dt="2020-12-10T07:12:56.498" v="605" actId="478"/>
          <ac:spMkLst>
            <pc:docMk/>
            <pc:sldMk cId="1796535304" sldId="2144327846"/>
            <ac:spMk id="7" creationId="{13594F40-968D-478E-9005-C59B79D47B35}"/>
          </ac:spMkLst>
        </pc:spChg>
        <pc:graphicFrameChg chg="mod modGraphic">
          <ac:chgData name="Brenda A" userId="6bda8a28-3a7f-4bb0-989e-1b8a9694f4a9" providerId="ADAL" clId="{CBF2C2DA-6A8A-4215-A8BA-C41B25AF1EAB}" dt="2020-12-10T07:21:45.554" v="652" actId="20577"/>
          <ac:graphicFrameMkLst>
            <pc:docMk/>
            <pc:sldMk cId="1796535304" sldId="2144327846"/>
            <ac:graphicFrameMk id="5" creationId="{F702BFE9-366B-4242-AA9F-89455FB3F086}"/>
          </ac:graphicFrameMkLst>
        </pc:graphicFrameChg>
        <pc:picChg chg="mod">
          <ac:chgData name="Brenda A" userId="6bda8a28-3a7f-4bb0-989e-1b8a9694f4a9" providerId="ADAL" clId="{CBF2C2DA-6A8A-4215-A8BA-C41B25AF1EAB}" dt="2020-12-10T07:11:21.306" v="591" actId="1076"/>
          <ac:picMkLst>
            <pc:docMk/>
            <pc:sldMk cId="1796535304" sldId="2144327846"/>
            <ac:picMk id="9" creationId="{ACA2323F-DB36-4C0E-B9C2-52D3BD44C48E}"/>
          </ac:picMkLst>
        </pc:picChg>
        <pc:picChg chg="add mod">
          <ac:chgData name="Brenda A" userId="6bda8a28-3a7f-4bb0-989e-1b8a9694f4a9" providerId="ADAL" clId="{CBF2C2DA-6A8A-4215-A8BA-C41B25AF1EAB}" dt="2020-12-10T07:10:12.795" v="576" actId="1076"/>
          <ac:picMkLst>
            <pc:docMk/>
            <pc:sldMk cId="1796535304" sldId="2144327846"/>
            <ac:picMk id="12" creationId="{2FCC2AD9-8B02-43F1-8BC2-EEAA880B5370}"/>
          </ac:picMkLst>
        </pc:picChg>
        <pc:picChg chg="add mod">
          <ac:chgData name="Brenda A" userId="6bda8a28-3a7f-4bb0-989e-1b8a9694f4a9" providerId="ADAL" clId="{CBF2C2DA-6A8A-4215-A8BA-C41B25AF1EAB}" dt="2020-12-10T07:10:17.292" v="577" actId="1076"/>
          <ac:picMkLst>
            <pc:docMk/>
            <pc:sldMk cId="1796535304" sldId="2144327846"/>
            <ac:picMk id="13" creationId="{544736A1-F7C6-4E4C-83B6-83E8508C24D7}"/>
          </ac:picMkLst>
        </pc:picChg>
        <pc:picChg chg="add mod">
          <ac:chgData name="Brenda A" userId="6bda8a28-3a7f-4bb0-989e-1b8a9694f4a9" providerId="ADAL" clId="{CBF2C2DA-6A8A-4215-A8BA-C41B25AF1EAB}" dt="2020-12-10T07:11:18.686" v="590" actId="1076"/>
          <ac:picMkLst>
            <pc:docMk/>
            <pc:sldMk cId="1796535304" sldId="2144327846"/>
            <ac:picMk id="14" creationId="{1EE3556D-50B2-4ADD-8CCD-4D88BB9F5766}"/>
          </ac:picMkLst>
        </pc:picChg>
        <pc:picChg chg="add mod">
          <ac:chgData name="Brenda A" userId="6bda8a28-3a7f-4bb0-989e-1b8a9694f4a9" providerId="ADAL" clId="{CBF2C2DA-6A8A-4215-A8BA-C41B25AF1EAB}" dt="2020-12-10T07:21:53.317" v="655" actId="1076"/>
          <ac:picMkLst>
            <pc:docMk/>
            <pc:sldMk cId="1796535304" sldId="2144327846"/>
            <ac:picMk id="15" creationId="{09E58AB8-1D87-4E95-BB6A-40DE332FBC80}"/>
          </ac:picMkLst>
        </pc:picChg>
        <pc:picChg chg="mod">
          <ac:chgData name="Brenda A" userId="6bda8a28-3a7f-4bb0-989e-1b8a9694f4a9" providerId="ADAL" clId="{CBF2C2DA-6A8A-4215-A8BA-C41B25AF1EAB}" dt="2020-12-10T07:11:28.229" v="592" actId="1076"/>
          <ac:picMkLst>
            <pc:docMk/>
            <pc:sldMk cId="1796535304" sldId="2144327846"/>
            <ac:picMk id="126979" creationId="{ED111317-44AE-4AD5-A383-914115BDE2D1}"/>
          </ac:picMkLst>
        </pc:picChg>
        <pc:picChg chg="mod">
          <ac:chgData name="Brenda A" userId="6bda8a28-3a7f-4bb0-989e-1b8a9694f4a9" providerId="ADAL" clId="{CBF2C2DA-6A8A-4215-A8BA-C41B25AF1EAB}" dt="2020-12-10T07:20:55.810" v="644" actId="1076"/>
          <ac:picMkLst>
            <pc:docMk/>
            <pc:sldMk cId="1796535304" sldId="2144327846"/>
            <ac:picMk id="126981" creationId="{65067A2F-2FEA-48C2-806C-892F8833053F}"/>
          </ac:picMkLst>
        </pc:picChg>
        <pc:picChg chg="del mod">
          <ac:chgData name="Brenda A" userId="6bda8a28-3a7f-4bb0-989e-1b8a9694f4a9" providerId="ADAL" clId="{CBF2C2DA-6A8A-4215-A8BA-C41B25AF1EAB}" dt="2020-12-10T07:20:35.264" v="639"/>
          <ac:picMkLst>
            <pc:docMk/>
            <pc:sldMk cId="1796535304" sldId="2144327846"/>
            <ac:picMk id="126982" creationId="{566F9EDE-AF48-4E0D-A048-B63D3BC72A4B}"/>
          </ac:picMkLst>
        </pc:picChg>
        <pc:picChg chg="del mod">
          <ac:chgData name="Brenda A" userId="6bda8a28-3a7f-4bb0-989e-1b8a9694f4a9" providerId="ADAL" clId="{CBF2C2DA-6A8A-4215-A8BA-C41B25AF1EAB}" dt="2020-12-10T07:13:11.376" v="607" actId="478"/>
          <ac:picMkLst>
            <pc:docMk/>
            <pc:sldMk cId="1796535304" sldId="2144327846"/>
            <ac:picMk id="126983" creationId="{0B1C85BF-DD6A-4A02-86F5-ADF1D7B80995}"/>
          </ac:picMkLst>
        </pc:picChg>
      </pc:sldChg>
      <pc:sldChg chg="delSp modSp">
        <pc:chgData name="Brenda A" userId="6bda8a28-3a7f-4bb0-989e-1b8a9694f4a9" providerId="ADAL" clId="{CBF2C2DA-6A8A-4215-A8BA-C41B25AF1EAB}" dt="2020-12-10T07:03:58.352" v="486" actId="2711"/>
        <pc:sldMkLst>
          <pc:docMk/>
          <pc:sldMk cId="4216701197" sldId="2144327850"/>
        </pc:sldMkLst>
        <pc:spChg chg="mod">
          <ac:chgData name="Brenda A" userId="6bda8a28-3a7f-4bb0-989e-1b8a9694f4a9" providerId="ADAL" clId="{CBF2C2DA-6A8A-4215-A8BA-C41B25AF1EAB}" dt="2020-12-10T07:03:58.352" v="486" actId="2711"/>
          <ac:spMkLst>
            <pc:docMk/>
            <pc:sldMk cId="4216701197" sldId="2144327850"/>
            <ac:spMk id="6" creationId="{732DF291-E32F-403C-8D60-2BDD60A13253}"/>
          </ac:spMkLst>
        </pc:spChg>
        <pc:spChg chg="del">
          <ac:chgData name="Brenda A" userId="6bda8a28-3a7f-4bb0-989e-1b8a9694f4a9" providerId="ADAL" clId="{CBF2C2DA-6A8A-4215-A8BA-C41B25AF1EAB}" dt="2020-12-10T07:03:03.622" v="480" actId="478"/>
          <ac:spMkLst>
            <pc:docMk/>
            <pc:sldMk cId="4216701197" sldId="2144327850"/>
            <ac:spMk id="7" creationId="{78D90C33-DE0A-454D-8C7B-94C7C7FE1A09}"/>
          </ac:spMkLst>
        </pc:spChg>
      </pc:sldChg>
      <pc:sldChg chg="del">
        <pc:chgData name="Brenda A" userId="6bda8a28-3a7f-4bb0-989e-1b8a9694f4a9" providerId="ADAL" clId="{CBF2C2DA-6A8A-4215-A8BA-C41B25AF1EAB}" dt="2020-12-10T05:19:15.124" v="38" actId="2696"/>
        <pc:sldMkLst>
          <pc:docMk/>
          <pc:sldMk cId="1448141177" sldId="2144327852"/>
        </pc:sldMkLst>
      </pc:sldChg>
      <pc:sldChg chg="delSp modSp">
        <pc:chgData name="Brenda A" userId="6bda8a28-3a7f-4bb0-989e-1b8a9694f4a9" providerId="ADAL" clId="{CBF2C2DA-6A8A-4215-A8BA-C41B25AF1EAB}" dt="2020-12-10T06:56:23.586" v="419" actId="20577"/>
        <pc:sldMkLst>
          <pc:docMk/>
          <pc:sldMk cId="738999989" sldId="2144327853"/>
        </pc:sldMkLst>
        <pc:spChg chg="del">
          <ac:chgData name="Brenda A" userId="6bda8a28-3a7f-4bb0-989e-1b8a9694f4a9" providerId="ADAL" clId="{CBF2C2DA-6A8A-4215-A8BA-C41B25AF1EAB}" dt="2020-12-10T05:47:25.352" v="272" actId="478"/>
          <ac:spMkLst>
            <pc:docMk/>
            <pc:sldMk cId="738999989" sldId="2144327853"/>
            <ac:spMk id="3" creationId="{19F291A0-000B-46BD-83FC-9FD112CC890D}"/>
          </ac:spMkLst>
        </pc:spChg>
        <pc:spChg chg="mod">
          <ac:chgData name="Brenda A" userId="6bda8a28-3a7f-4bb0-989e-1b8a9694f4a9" providerId="ADAL" clId="{CBF2C2DA-6A8A-4215-A8BA-C41B25AF1EAB}" dt="2020-12-10T06:56:23.586" v="419" actId="20577"/>
          <ac:spMkLst>
            <pc:docMk/>
            <pc:sldMk cId="738999989" sldId="2144327853"/>
            <ac:spMk id="70" creationId="{320ED950-E1BC-45EA-880E-4ED0E6D10A37}"/>
          </ac:spMkLst>
        </pc:spChg>
      </pc:sldChg>
      <pc:sldChg chg="add del">
        <pc:chgData name="Brenda A" userId="6bda8a28-3a7f-4bb0-989e-1b8a9694f4a9" providerId="ADAL" clId="{CBF2C2DA-6A8A-4215-A8BA-C41B25AF1EAB}" dt="2020-12-10T05:16:02.901" v="13" actId="2696"/>
        <pc:sldMkLst>
          <pc:docMk/>
          <pc:sldMk cId="3038459866" sldId="2144327854"/>
        </pc:sldMkLst>
      </pc:sldChg>
      <pc:sldChg chg="add del">
        <pc:chgData name="Brenda A" userId="6bda8a28-3a7f-4bb0-989e-1b8a9694f4a9" providerId="ADAL" clId="{CBF2C2DA-6A8A-4215-A8BA-C41B25AF1EAB}" dt="2020-12-10T05:15:05.731" v="1"/>
        <pc:sldMkLst>
          <pc:docMk/>
          <pc:sldMk cId="3505907706" sldId="2144327854"/>
        </pc:sldMkLst>
      </pc:sldChg>
      <pc:sldChg chg="add del">
        <pc:chgData name="Brenda A" userId="6bda8a28-3a7f-4bb0-989e-1b8a9694f4a9" providerId="ADAL" clId="{CBF2C2DA-6A8A-4215-A8BA-C41B25AF1EAB}" dt="2020-12-10T05:15:05.731" v="1"/>
        <pc:sldMkLst>
          <pc:docMk/>
          <pc:sldMk cId="3447396675" sldId="2144327855"/>
        </pc:sldMkLst>
      </pc:sldChg>
      <pc:sldChg chg="add del">
        <pc:chgData name="Brenda A" userId="6bda8a28-3a7f-4bb0-989e-1b8a9694f4a9" providerId="ADAL" clId="{CBF2C2DA-6A8A-4215-A8BA-C41B25AF1EAB}" dt="2020-12-10T05:21:34.691" v="46" actId="2696"/>
        <pc:sldMkLst>
          <pc:docMk/>
          <pc:sldMk cId="4023961634" sldId="2144327855"/>
        </pc:sldMkLst>
      </pc:sldChg>
      <pc:sldChg chg="add">
        <pc:chgData name="Brenda A" userId="6bda8a28-3a7f-4bb0-989e-1b8a9694f4a9" providerId="ADAL" clId="{CBF2C2DA-6A8A-4215-A8BA-C41B25AF1EAB}" dt="2020-12-10T05:15:39.127" v="7"/>
        <pc:sldMkLst>
          <pc:docMk/>
          <pc:sldMk cId="1559472303" sldId="2144327856"/>
        </pc:sldMkLst>
      </pc:sldChg>
      <pc:sldChg chg="add del">
        <pc:chgData name="Brenda A" userId="6bda8a28-3a7f-4bb0-989e-1b8a9694f4a9" providerId="ADAL" clId="{CBF2C2DA-6A8A-4215-A8BA-C41B25AF1EAB}" dt="2020-12-10T05:15:38.998" v="6"/>
        <pc:sldMkLst>
          <pc:docMk/>
          <pc:sldMk cId="2182946989" sldId="2144327856"/>
        </pc:sldMkLst>
      </pc:sldChg>
      <pc:sldChg chg="add del">
        <pc:chgData name="Brenda A" userId="6bda8a28-3a7f-4bb0-989e-1b8a9694f4a9" providerId="ADAL" clId="{CBF2C2DA-6A8A-4215-A8BA-C41B25AF1EAB}" dt="2020-12-10T05:15:38.998" v="6"/>
        <pc:sldMkLst>
          <pc:docMk/>
          <pc:sldMk cId="703052929" sldId="2144327857"/>
        </pc:sldMkLst>
      </pc:sldChg>
      <pc:sldChg chg="add">
        <pc:chgData name="Brenda A" userId="6bda8a28-3a7f-4bb0-989e-1b8a9694f4a9" providerId="ADAL" clId="{CBF2C2DA-6A8A-4215-A8BA-C41B25AF1EAB}" dt="2020-12-10T05:15:39.127" v="7"/>
        <pc:sldMkLst>
          <pc:docMk/>
          <pc:sldMk cId="4171332546" sldId="2144327857"/>
        </pc:sldMkLst>
      </pc:sldChg>
      <pc:sldChg chg="add del">
        <pc:chgData name="Brenda A" userId="6bda8a28-3a7f-4bb0-989e-1b8a9694f4a9" providerId="ADAL" clId="{CBF2C2DA-6A8A-4215-A8BA-C41B25AF1EAB}" dt="2020-12-10T05:16:39.998" v="15"/>
        <pc:sldMkLst>
          <pc:docMk/>
          <pc:sldMk cId="70180285" sldId="2144327858"/>
        </pc:sldMkLst>
      </pc:sldChg>
      <pc:sldChg chg="add modNotesTx">
        <pc:chgData name="Brenda A" userId="6bda8a28-3a7f-4bb0-989e-1b8a9694f4a9" providerId="ADAL" clId="{CBF2C2DA-6A8A-4215-A8BA-C41B25AF1EAB}" dt="2020-12-10T07:26:32.680" v="690" actId="313"/>
        <pc:sldMkLst>
          <pc:docMk/>
          <pc:sldMk cId="231755986" sldId="2144327858"/>
        </pc:sldMkLst>
      </pc:sldChg>
      <pc:sldChg chg="add del">
        <pc:chgData name="Brenda A" userId="6bda8a28-3a7f-4bb0-989e-1b8a9694f4a9" providerId="ADAL" clId="{CBF2C2DA-6A8A-4215-A8BA-C41B25AF1EAB}" dt="2020-12-10T05:17:09.068" v="19"/>
        <pc:sldMkLst>
          <pc:docMk/>
          <pc:sldMk cId="1361373829" sldId="2144327859"/>
        </pc:sldMkLst>
      </pc:sldChg>
      <pc:sldChg chg="add modNotesTx">
        <pc:chgData name="Brenda A" userId="6bda8a28-3a7f-4bb0-989e-1b8a9694f4a9" providerId="ADAL" clId="{CBF2C2DA-6A8A-4215-A8BA-C41B25AF1EAB}" dt="2020-12-10T07:26:35.434" v="691" actId="313"/>
        <pc:sldMkLst>
          <pc:docMk/>
          <pc:sldMk cId="4266429621" sldId="2144327859"/>
        </pc:sldMkLst>
      </pc:sldChg>
      <pc:sldChg chg="modSp add modNotes">
        <pc:chgData name="Brenda A" userId="6bda8a28-3a7f-4bb0-989e-1b8a9694f4a9" providerId="ADAL" clId="{CBF2C2DA-6A8A-4215-A8BA-C41B25AF1EAB}" dt="2020-12-10T07:26:57.468" v="693"/>
        <pc:sldMkLst>
          <pc:docMk/>
          <pc:sldMk cId="601418363" sldId="2144327860"/>
        </pc:sldMkLst>
        <pc:spChg chg="mod">
          <ac:chgData name="Brenda A" userId="6bda8a28-3a7f-4bb0-989e-1b8a9694f4a9" providerId="ADAL" clId="{CBF2C2DA-6A8A-4215-A8BA-C41B25AF1EAB}" dt="2020-12-10T06:48:05.277" v="394" actId="14100"/>
          <ac:spMkLst>
            <pc:docMk/>
            <pc:sldMk cId="601418363" sldId="2144327860"/>
            <ac:spMk id="8" creationId="{D6E2993A-209D-421D-A2FD-A519C12FA934}"/>
          </ac:spMkLst>
        </pc:spChg>
      </pc:sldChg>
      <pc:sldChg chg="add del">
        <pc:chgData name="Brenda A" userId="6bda8a28-3a7f-4bb0-989e-1b8a9694f4a9" providerId="ADAL" clId="{CBF2C2DA-6A8A-4215-A8BA-C41B25AF1EAB}" dt="2020-12-10T05:17:31.926" v="23"/>
        <pc:sldMkLst>
          <pc:docMk/>
          <pc:sldMk cId="2433473594" sldId="2144327860"/>
        </pc:sldMkLst>
      </pc:sldChg>
      <pc:sldChg chg="add">
        <pc:chgData name="Brenda A" userId="6bda8a28-3a7f-4bb0-989e-1b8a9694f4a9" providerId="ADAL" clId="{CBF2C2DA-6A8A-4215-A8BA-C41B25AF1EAB}" dt="2020-12-10T05:18:17.800" v="29"/>
        <pc:sldMkLst>
          <pc:docMk/>
          <pc:sldMk cId="127739320" sldId="2144327861"/>
        </pc:sldMkLst>
      </pc:sldChg>
      <pc:sldChg chg="add del">
        <pc:chgData name="Brenda A" userId="6bda8a28-3a7f-4bb0-989e-1b8a9694f4a9" providerId="ADAL" clId="{CBF2C2DA-6A8A-4215-A8BA-C41B25AF1EAB}" dt="2020-12-10T05:18:17.742" v="28"/>
        <pc:sldMkLst>
          <pc:docMk/>
          <pc:sldMk cId="708594652" sldId="2144327861"/>
        </pc:sldMkLst>
      </pc:sldChg>
      <pc:sldChg chg="add del">
        <pc:chgData name="Brenda A" userId="6bda8a28-3a7f-4bb0-989e-1b8a9694f4a9" providerId="ADAL" clId="{CBF2C2DA-6A8A-4215-A8BA-C41B25AF1EAB}" dt="2020-12-10T05:18:55.523" v="33"/>
        <pc:sldMkLst>
          <pc:docMk/>
          <pc:sldMk cId="3728636408" sldId="2144327862"/>
        </pc:sldMkLst>
      </pc:sldChg>
      <pc:sldChg chg="add del">
        <pc:chgData name="Brenda A" userId="6bda8a28-3a7f-4bb0-989e-1b8a9694f4a9" providerId="ADAL" clId="{CBF2C2DA-6A8A-4215-A8BA-C41B25AF1EAB}" dt="2020-12-10T05:19:12.674" v="36"/>
        <pc:sldMkLst>
          <pc:docMk/>
          <pc:sldMk cId="77775350" sldId="2144327863"/>
        </pc:sldMkLst>
      </pc:sldChg>
      <pc:sldChg chg="add">
        <pc:chgData name="Brenda A" userId="6bda8a28-3a7f-4bb0-989e-1b8a9694f4a9" providerId="ADAL" clId="{CBF2C2DA-6A8A-4215-A8BA-C41B25AF1EAB}" dt="2020-12-10T05:19:12.726" v="37"/>
        <pc:sldMkLst>
          <pc:docMk/>
          <pc:sldMk cId="2911570406" sldId="2144327863"/>
        </pc:sldMkLst>
      </pc:sldChg>
      <pc:sldChg chg="add">
        <pc:chgData name="Brenda A" userId="6bda8a28-3a7f-4bb0-989e-1b8a9694f4a9" providerId="ADAL" clId="{CBF2C2DA-6A8A-4215-A8BA-C41B25AF1EAB}" dt="2020-12-10T05:19:56.303" v="41"/>
        <pc:sldMkLst>
          <pc:docMk/>
          <pc:sldMk cId="1309732067" sldId="2144327864"/>
        </pc:sldMkLst>
      </pc:sldChg>
      <pc:sldChg chg="add del">
        <pc:chgData name="Brenda A" userId="6bda8a28-3a7f-4bb0-989e-1b8a9694f4a9" providerId="ADAL" clId="{CBF2C2DA-6A8A-4215-A8BA-C41B25AF1EAB}" dt="2020-12-10T05:19:56.247" v="40"/>
        <pc:sldMkLst>
          <pc:docMk/>
          <pc:sldMk cId="2379564011" sldId="2144327864"/>
        </pc:sldMkLst>
      </pc:sldChg>
      <pc:sldChg chg="add del">
        <pc:chgData name="Brenda A" userId="6bda8a28-3a7f-4bb0-989e-1b8a9694f4a9" providerId="ADAL" clId="{CBF2C2DA-6A8A-4215-A8BA-C41B25AF1EAB}" dt="2020-12-10T06:50:13.974" v="404" actId="2696"/>
        <pc:sldMkLst>
          <pc:docMk/>
          <pc:sldMk cId="2111063641" sldId="2144327865"/>
        </pc:sldMkLst>
      </pc:sldChg>
      <pc:sldChg chg="add del">
        <pc:chgData name="Brenda A" userId="6bda8a28-3a7f-4bb0-989e-1b8a9694f4a9" providerId="ADAL" clId="{CBF2C2DA-6A8A-4215-A8BA-C41B25AF1EAB}" dt="2020-12-10T05:47:02.766" v="269"/>
        <pc:sldMkLst>
          <pc:docMk/>
          <pc:sldMk cId="3354438514" sldId="2144327865"/>
        </pc:sldMkLst>
      </pc:sldChg>
      <pc:sldChg chg="add del">
        <pc:chgData name="Brenda A" userId="6bda8a28-3a7f-4bb0-989e-1b8a9694f4a9" providerId="ADAL" clId="{CBF2C2DA-6A8A-4215-A8BA-C41B25AF1EAB}" dt="2020-12-10T06:50:05.696" v="402"/>
        <pc:sldMkLst>
          <pc:docMk/>
          <pc:sldMk cId="1929635637" sldId="2144327866"/>
        </pc:sldMkLst>
      </pc:sldChg>
      <pc:sldChg chg="add modNotes">
        <pc:chgData name="Brenda A" userId="6bda8a28-3a7f-4bb0-989e-1b8a9694f4a9" providerId="ADAL" clId="{CBF2C2DA-6A8A-4215-A8BA-C41B25AF1EAB}" dt="2020-12-10T07:26:57.468" v="693"/>
        <pc:sldMkLst>
          <pc:docMk/>
          <pc:sldMk cId="2727963796" sldId="2144327866"/>
        </pc:sldMkLst>
      </pc:sldChg>
      <pc:sldChg chg="add del">
        <pc:chgData name="Brenda A" userId="6bda8a28-3a7f-4bb0-989e-1b8a9694f4a9" providerId="ADAL" clId="{CBF2C2DA-6A8A-4215-A8BA-C41B25AF1EAB}" dt="2020-12-10T07:02:52.469" v="478"/>
        <pc:sldMkLst>
          <pc:docMk/>
          <pc:sldMk cId="3428246643" sldId="2144327867"/>
        </pc:sldMkLst>
      </pc:sldChg>
      <pc:sldChg chg="add del">
        <pc:chgData name="Brenda A" userId="6bda8a28-3a7f-4bb0-989e-1b8a9694f4a9" providerId="ADAL" clId="{CBF2C2DA-6A8A-4215-A8BA-C41B25AF1EAB}" dt="2020-12-10T07:12:50.981" v="604" actId="2696"/>
        <pc:sldMkLst>
          <pc:docMk/>
          <pc:sldMk cId="3603573488" sldId="2144327867"/>
        </pc:sldMkLst>
      </pc:sldChg>
      <pc:sldChg chg="addSp delSp modSp add">
        <pc:chgData name="Brenda A" userId="6bda8a28-3a7f-4bb0-989e-1b8a9694f4a9" providerId="ADAL" clId="{CBF2C2DA-6A8A-4215-A8BA-C41B25AF1EAB}" dt="2020-12-10T07:24:52.242" v="688" actId="947"/>
        <pc:sldMkLst>
          <pc:docMk/>
          <pc:sldMk cId="2874294848" sldId="2144327868"/>
        </pc:sldMkLst>
        <pc:spChg chg="mod">
          <ac:chgData name="Brenda A" userId="6bda8a28-3a7f-4bb0-989e-1b8a9694f4a9" providerId="ADAL" clId="{CBF2C2DA-6A8A-4215-A8BA-C41B25AF1EAB}" dt="2020-12-10T07:24:52.242" v="688" actId="947"/>
          <ac:spMkLst>
            <pc:docMk/>
            <pc:sldMk cId="2874294848" sldId="2144327868"/>
            <ac:spMk id="2" creationId="{8677C317-E6F9-4162-A6D6-5A32F4F4AF61}"/>
          </ac:spMkLst>
        </pc:spChg>
        <pc:spChg chg="del">
          <ac:chgData name="Brenda A" userId="6bda8a28-3a7f-4bb0-989e-1b8a9694f4a9" providerId="ADAL" clId="{CBF2C2DA-6A8A-4215-A8BA-C41B25AF1EAB}" dt="2020-12-10T07:14:43.391" v="613" actId="478"/>
          <ac:spMkLst>
            <pc:docMk/>
            <pc:sldMk cId="2874294848" sldId="2144327868"/>
            <ac:spMk id="7" creationId="{13594F40-968D-478E-9005-C59B79D47B35}"/>
          </ac:spMkLst>
        </pc:spChg>
        <pc:graphicFrameChg chg="mod modGraphic">
          <ac:chgData name="Brenda A" userId="6bda8a28-3a7f-4bb0-989e-1b8a9694f4a9" providerId="ADAL" clId="{CBF2C2DA-6A8A-4215-A8BA-C41B25AF1EAB}" dt="2020-12-10T07:24:20.492" v="672" actId="3064"/>
          <ac:graphicFrameMkLst>
            <pc:docMk/>
            <pc:sldMk cId="2874294848" sldId="2144327868"/>
            <ac:graphicFrameMk id="5" creationId="{F702BFE9-366B-4242-AA9F-89455FB3F086}"/>
          </ac:graphicFrameMkLst>
        </pc:graphicFrameChg>
        <pc:picChg chg="add mod modCrop">
          <ac:chgData name="Brenda A" userId="6bda8a28-3a7f-4bb0-989e-1b8a9694f4a9" providerId="ADAL" clId="{CBF2C2DA-6A8A-4215-A8BA-C41B25AF1EAB}" dt="2020-12-10T07:24:35.880" v="685" actId="1076"/>
          <ac:picMkLst>
            <pc:docMk/>
            <pc:sldMk cId="2874294848" sldId="2144327868"/>
            <ac:picMk id="6" creationId="{D7E87617-02AD-4255-BDD9-A8AD12A7CA48}"/>
          </ac:picMkLst>
        </pc:picChg>
        <pc:picChg chg="del">
          <ac:chgData name="Brenda A" userId="6bda8a28-3a7f-4bb0-989e-1b8a9694f4a9" providerId="ADAL" clId="{CBF2C2DA-6A8A-4215-A8BA-C41B25AF1EAB}" dt="2020-12-10T07:14:39.805" v="612" actId="478"/>
          <ac:picMkLst>
            <pc:docMk/>
            <pc:sldMk cId="2874294848" sldId="2144327868"/>
            <ac:picMk id="9" creationId="{ACA2323F-DB36-4C0E-B9C2-52D3BD44C48E}"/>
          </ac:picMkLst>
        </pc:picChg>
        <pc:picChg chg="del">
          <ac:chgData name="Brenda A" userId="6bda8a28-3a7f-4bb0-989e-1b8a9694f4a9" providerId="ADAL" clId="{CBF2C2DA-6A8A-4215-A8BA-C41B25AF1EAB}" dt="2020-12-10T07:14:39.805" v="612" actId="478"/>
          <ac:picMkLst>
            <pc:docMk/>
            <pc:sldMk cId="2874294848" sldId="2144327868"/>
            <ac:picMk id="12" creationId="{2FCC2AD9-8B02-43F1-8BC2-EEAA880B5370}"/>
          </ac:picMkLst>
        </pc:picChg>
        <pc:picChg chg="del">
          <ac:chgData name="Brenda A" userId="6bda8a28-3a7f-4bb0-989e-1b8a9694f4a9" providerId="ADAL" clId="{CBF2C2DA-6A8A-4215-A8BA-C41B25AF1EAB}" dt="2020-12-10T07:14:39.805" v="612" actId="478"/>
          <ac:picMkLst>
            <pc:docMk/>
            <pc:sldMk cId="2874294848" sldId="2144327868"/>
            <ac:picMk id="13" creationId="{544736A1-F7C6-4E4C-83B6-83E8508C24D7}"/>
          </ac:picMkLst>
        </pc:picChg>
        <pc:picChg chg="del">
          <ac:chgData name="Brenda A" userId="6bda8a28-3a7f-4bb0-989e-1b8a9694f4a9" providerId="ADAL" clId="{CBF2C2DA-6A8A-4215-A8BA-C41B25AF1EAB}" dt="2020-12-10T07:14:39.805" v="612" actId="478"/>
          <ac:picMkLst>
            <pc:docMk/>
            <pc:sldMk cId="2874294848" sldId="2144327868"/>
            <ac:picMk id="14" creationId="{1EE3556D-50B2-4ADD-8CCD-4D88BB9F5766}"/>
          </ac:picMkLst>
        </pc:picChg>
        <pc:picChg chg="add mod">
          <ac:chgData name="Brenda A" userId="6bda8a28-3a7f-4bb0-989e-1b8a9694f4a9" providerId="ADAL" clId="{CBF2C2DA-6A8A-4215-A8BA-C41B25AF1EAB}" dt="2020-12-10T07:24:31.438" v="684" actId="1036"/>
          <ac:picMkLst>
            <pc:docMk/>
            <pc:sldMk cId="2874294848" sldId="2144327868"/>
            <ac:picMk id="15" creationId="{E0F6E0A6-CFBC-4F26-BE13-17173D8CED85}"/>
          </ac:picMkLst>
        </pc:picChg>
        <pc:picChg chg="add mod">
          <ac:chgData name="Brenda A" userId="6bda8a28-3a7f-4bb0-989e-1b8a9694f4a9" providerId="ADAL" clId="{CBF2C2DA-6A8A-4215-A8BA-C41B25AF1EAB}" dt="2020-12-10T07:24:38.504" v="686" actId="1076"/>
          <ac:picMkLst>
            <pc:docMk/>
            <pc:sldMk cId="2874294848" sldId="2144327868"/>
            <ac:picMk id="18" creationId="{AAB2CE1A-E789-4D42-AE6E-BC686E6421EB}"/>
          </ac:picMkLst>
        </pc:picChg>
        <pc:picChg chg="add mod">
          <ac:chgData name="Brenda A" userId="6bda8a28-3a7f-4bb0-989e-1b8a9694f4a9" providerId="ADAL" clId="{CBF2C2DA-6A8A-4215-A8BA-C41B25AF1EAB}" dt="2020-12-10T07:24:43.378" v="687" actId="1076"/>
          <ac:picMkLst>
            <pc:docMk/>
            <pc:sldMk cId="2874294848" sldId="2144327868"/>
            <ac:picMk id="19" creationId="{C5D85997-3D18-412D-A616-1E7097D5DB27}"/>
          </ac:picMkLst>
        </pc:picChg>
        <pc:picChg chg="del">
          <ac:chgData name="Brenda A" userId="6bda8a28-3a7f-4bb0-989e-1b8a9694f4a9" providerId="ADAL" clId="{CBF2C2DA-6A8A-4215-A8BA-C41B25AF1EAB}" dt="2020-12-10T07:14:39.805" v="612" actId="478"/>
          <ac:picMkLst>
            <pc:docMk/>
            <pc:sldMk cId="2874294848" sldId="2144327868"/>
            <ac:picMk id="126978" creationId="{11394E95-00BC-4E78-9F27-BAF280C8ECCC}"/>
          </ac:picMkLst>
        </pc:picChg>
        <pc:picChg chg="del">
          <ac:chgData name="Brenda A" userId="6bda8a28-3a7f-4bb0-989e-1b8a9694f4a9" providerId="ADAL" clId="{CBF2C2DA-6A8A-4215-A8BA-C41B25AF1EAB}" dt="2020-12-10T07:14:39.805" v="612" actId="478"/>
          <ac:picMkLst>
            <pc:docMk/>
            <pc:sldMk cId="2874294848" sldId="2144327868"/>
            <ac:picMk id="126979" creationId="{ED111317-44AE-4AD5-A383-914115BDE2D1}"/>
          </ac:picMkLst>
        </pc:picChg>
        <pc:picChg chg="del">
          <ac:chgData name="Brenda A" userId="6bda8a28-3a7f-4bb0-989e-1b8a9694f4a9" providerId="ADAL" clId="{CBF2C2DA-6A8A-4215-A8BA-C41B25AF1EAB}" dt="2020-12-10T07:14:39.805" v="612" actId="478"/>
          <ac:picMkLst>
            <pc:docMk/>
            <pc:sldMk cId="2874294848" sldId="2144327868"/>
            <ac:picMk id="126981" creationId="{65067A2F-2FEA-48C2-806C-892F8833053F}"/>
          </ac:picMkLst>
        </pc:picChg>
        <pc:picChg chg="del">
          <ac:chgData name="Brenda A" userId="6bda8a28-3a7f-4bb0-989e-1b8a9694f4a9" providerId="ADAL" clId="{CBF2C2DA-6A8A-4215-A8BA-C41B25AF1EAB}" dt="2020-12-10T07:14:39.805" v="612" actId="478"/>
          <ac:picMkLst>
            <pc:docMk/>
            <pc:sldMk cId="2874294848" sldId="2144327868"/>
            <ac:picMk id="126982" creationId="{566F9EDE-AF48-4E0D-A048-B63D3BC72A4B}"/>
          </ac:picMkLst>
        </pc:picChg>
        <pc:picChg chg="mod">
          <ac:chgData name="Brenda A" userId="6bda8a28-3a7f-4bb0-989e-1b8a9694f4a9" providerId="ADAL" clId="{CBF2C2DA-6A8A-4215-A8BA-C41B25AF1EAB}" dt="2020-12-10T07:24:43.378" v="687" actId="1076"/>
          <ac:picMkLst>
            <pc:docMk/>
            <pc:sldMk cId="2874294848" sldId="2144327868"/>
            <ac:picMk id="126983" creationId="{0B1C85BF-DD6A-4A02-86F5-ADF1D7B80995}"/>
          </ac:picMkLst>
        </pc:picChg>
      </pc:sldChg>
      <pc:sldChg chg="add del">
        <pc:chgData name="Brenda A" userId="6bda8a28-3a7f-4bb0-989e-1b8a9694f4a9" providerId="ADAL" clId="{CBF2C2DA-6A8A-4215-A8BA-C41B25AF1EAB}" dt="2020-12-10T07:12:47.561" v="602"/>
        <pc:sldMkLst>
          <pc:docMk/>
          <pc:sldMk cId="3774207775" sldId="2144327868"/>
        </pc:sldMkLst>
      </pc:sldChg>
    </pc:docChg>
  </pc:docChgLst>
  <pc:docChgLst>
    <pc:chgData name="Brenda A" userId="6bda8a28-3a7f-4bb0-989e-1b8a9694f4a9" providerId="ADAL" clId="{68F2788E-F138-4989-BAF9-FFA70AFC826D}"/>
    <pc:docChg chg="undo custSel addSld modSld">
      <pc:chgData name="Brenda A" userId="6bda8a28-3a7f-4bb0-989e-1b8a9694f4a9" providerId="ADAL" clId="{68F2788E-F138-4989-BAF9-FFA70AFC826D}" dt="2020-12-07T22:54:10.037" v="380" actId="20577"/>
      <pc:docMkLst>
        <pc:docMk/>
      </pc:docMkLst>
      <pc:sldChg chg="modSp">
        <pc:chgData name="Brenda A" userId="6bda8a28-3a7f-4bb0-989e-1b8a9694f4a9" providerId="ADAL" clId="{68F2788E-F138-4989-BAF9-FFA70AFC826D}" dt="2020-12-07T22:20:07.456" v="3" actId="207"/>
        <pc:sldMkLst>
          <pc:docMk/>
          <pc:sldMk cId="2871795911" sldId="2103813351"/>
        </pc:sldMkLst>
        <pc:spChg chg="mod">
          <ac:chgData name="Brenda A" userId="6bda8a28-3a7f-4bb0-989e-1b8a9694f4a9" providerId="ADAL" clId="{68F2788E-F138-4989-BAF9-FFA70AFC826D}" dt="2020-12-07T22:19:53.383" v="0" actId="1076"/>
          <ac:spMkLst>
            <pc:docMk/>
            <pc:sldMk cId="2871795911" sldId="2103813351"/>
            <ac:spMk id="4" creationId="{090C6690-81EA-4719-9B73-66D4BDAD7261}"/>
          </ac:spMkLst>
        </pc:spChg>
        <pc:spChg chg="mod">
          <ac:chgData name="Brenda A" userId="6bda8a28-3a7f-4bb0-989e-1b8a9694f4a9" providerId="ADAL" clId="{68F2788E-F138-4989-BAF9-FFA70AFC826D}" dt="2020-12-07T22:20:07.456" v="3" actId="207"/>
          <ac:spMkLst>
            <pc:docMk/>
            <pc:sldMk cId="2871795911" sldId="2103813351"/>
            <ac:spMk id="7" creationId="{5AC254DB-28F5-4963-882C-7BED1095F5FB}"/>
          </ac:spMkLst>
        </pc:spChg>
      </pc:sldChg>
      <pc:sldChg chg="addSp delSp modSp">
        <pc:chgData name="Brenda A" userId="6bda8a28-3a7f-4bb0-989e-1b8a9694f4a9" providerId="ADAL" clId="{68F2788E-F138-4989-BAF9-FFA70AFC826D}" dt="2020-12-07T22:29:37.401" v="74" actId="1076"/>
        <pc:sldMkLst>
          <pc:docMk/>
          <pc:sldMk cId="1531885448" sldId="2103813447"/>
        </pc:sldMkLst>
        <pc:spChg chg="del">
          <ac:chgData name="Brenda A" userId="6bda8a28-3a7f-4bb0-989e-1b8a9694f4a9" providerId="ADAL" clId="{68F2788E-F138-4989-BAF9-FFA70AFC826D}" dt="2020-12-07T22:20:37.448" v="7" actId="478"/>
          <ac:spMkLst>
            <pc:docMk/>
            <pc:sldMk cId="1531885448" sldId="2103813447"/>
            <ac:spMk id="6" creationId="{6076DE33-A040-4FE3-B489-D10F3C723675}"/>
          </ac:spMkLst>
        </pc:spChg>
        <pc:spChg chg="add mod">
          <ac:chgData name="Brenda A" userId="6bda8a28-3a7f-4bb0-989e-1b8a9694f4a9" providerId="ADAL" clId="{68F2788E-F138-4989-BAF9-FFA70AFC826D}" dt="2020-12-07T22:23:14.189" v="12" actId="1582"/>
          <ac:spMkLst>
            <pc:docMk/>
            <pc:sldMk cId="1531885448" sldId="2103813447"/>
            <ac:spMk id="7" creationId="{04A3AC97-0653-4FCE-862D-6FA1DAB0949D}"/>
          </ac:spMkLst>
        </pc:spChg>
        <pc:spChg chg="add mod">
          <ac:chgData name="Brenda A" userId="6bda8a28-3a7f-4bb0-989e-1b8a9694f4a9" providerId="ADAL" clId="{68F2788E-F138-4989-BAF9-FFA70AFC826D}" dt="2020-12-07T22:26:55.799" v="33" actId="14100"/>
          <ac:spMkLst>
            <pc:docMk/>
            <pc:sldMk cId="1531885448" sldId="2103813447"/>
            <ac:spMk id="16" creationId="{2103C184-5CFA-4A5C-9B9D-26F237C84453}"/>
          </ac:spMkLst>
        </pc:spChg>
        <pc:spChg chg="mod">
          <ac:chgData name="Brenda A" userId="6bda8a28-3a7f-4bb0-989e-1b8a9694f4a9" providerId="ADAL" clId="{68F2788E-F138-4989-BAF9-FFA70AFC826D}" dt="2020-12-07T22:22:38.571" v="9" actId="6549"/>
          <ac:spMkLst>
            <pc:docMk/>
            <pc:sldMk cId="1531885448" sldId="2103813447"/>
            <ac:spMk id="102" creationId="{49722D6F-5AF8-49D6-9E12-BD1B1E5A4238}"/>
          </ac:spMkLst>
        </pc:spChg>
        <pc:spChg chg="add mod">
          <ac:chgData name="Brenda A" userId="6bda8a28-3a7f-4bb0-989e-1b8a9694f4a9" providerId="ADAL" clId="{68F2788E-F138-4989-BAF9-FFA70AFC826D}" dt="2020-12-07T22:28:43.022" v="73" actId="255"/>
          <ac:spMkLst>
            <pc:docMk/>
            <pc:sldMk cId="1531885448" sldId="2103813447"/>
            <ac:spMk id="103" creationId="{96B7211F-C6C6-4B16-9FCD-DABB8B8CF48C}"/>
          </ac:spMkLst>
        </pc:spChg>
        <pc:spChg chg="add mod">
          <ac:chgData name="Brenda A" userId="6bda8a28-3a7f-4bb0-989e-1b8a9694f4a9" providerId="ADAL" clId="{68F2788E-F138-4989-BAF9-FFA70AFC826D}" dt="2020-12-07T22:23:26.129" v="15" actId="1076"/>
          <ac:spMkLst>
            <pc:docMk/>
            <pc:sldMk cId="1531885448" sldId="2103813447"/>
            <ac:spMk id="104" creationId="{81815638-739A-4689-B44D-82E42BBD499D}"/>
          </ac:spMkLst>
        </pc:spChg>
        <pc:picChg chg="mod">
          <ac:chgData name="Brenda A" userId="6bda8a28-3a7f-4bb0-989e-1b8a9694f4a9" providerId="ADAL" clId="{68F2788E-F138-4989-BAF9-FFA70AFC826D}" dt="2020-12-07T22:29:37.401" v="74" actId="1076"/>
          <ac:picMkLst>
            <pc:docMk/>
            <pc:sldMk cId="1531885448" sldId="2103813447"/>
            <ac:picMk id="5" creationId="{9F124C89-5B2F-43F0-BBDA-860D9B5C00A4}"/>
          </ac:picMkLst>
        </pc:picChg>
        <pc:cxnChg chg="add del mod">
          <ac:chgData name="Brenda A" userId="6bda8a28-3a7f-4bb0-989e-1b8a9694f4a9" providerId="ADAL" clId="{68F2788E-F138-4989-BAF9-FFA70AFC826D}" dt="2020-12-07T22:24:41.415" v="19" actId="478"/>
          <ac:cxnSpMkLst>
            <pc:docMk/>
            <pc:sldMk cId="1531885448" sldId="2103813447"/>
            <ac:cxnSpMk id="12" creationId="{30EB73DD-B3EE-43E9-BF8E-68CD98394C3B}"/>
          </ac:cxnSpMkLst>
        </pc:cxnChg>
        <pc:cxnChg chg="add mod">
          <ac:chgData name="Brenda A" userId="6bda8a28-3a7f-4bb0-989e-1b8a9694f4a9" providerId="ADAL" clId="{68F2788E-F138-4989-BAF9-FFA70AFC826D}" dt="2020-12-07T22:25:25.763" v="22" actId="11529"/>
          <ac:cxnSpMkLst>
            <pc:docMk/>
            <pc:sldMk cId="1531885448" sldId="2103813447"/>
            <ac:cxnSpMk id="15" creationId="{375244B1-B88C-42B5-8EAF-B1BE5653CCFD}"/>
          </ac:cxnSpMkLst>
        </pc:cxnChg>
        <pc:cxnChg chg="add mod">
          <ac:chgData name="Brenda A" userId="6bda8a28-3a7f-4bb0-989e-1b8a9694f4a9" providerId="ADAL" clId="{68F2788E-F138-4989-BAF9-FFA70AFC826D}" dt="2020-12-07T22:27:03.100" v="34" actId="11529"/>
          <ac:cxnSpMkLst>
            <pc:docMk/>
            <pc:sldMk cId="1531885448" sldId="2103813447"/>
            <ac:cxnSpMk id="18" creationId="{81E1CE98-BCCF-413F-9745-6E4001AEF638}"/>
          </ac:cxnSpMkLst>
        </pc:cxnChg>
      </pc:sldChg>
      <pc:sldChg chg="addSp modSp">
        <pc:chgData name="Brenda A" userId="6bda8a28-3a7f-4bb0-989e-1b8a9694f4a9" providerId="ADAL" clId="{68F2788E-F138-4989-BAF9-FFA70AFC826D}" dt="2020-12-07T22:41:00.302" v="205" actId="6549"/>
        <pc:sldMkLst>
          <pc:docMk/>
          <pc:sldMk cId="1391716537" sldId="2103813456"/>
        </pc:sldMkLst>
        <pc:spChg chg="add mod">
          <ac:chgData name="Brenda A" userId="6bda8a28-3a7f-4bb0-989e-1b8a9694f4a9" providerId="ADAL" clId="{68F2788E-F138-4989-BAF9-FFA70AFC826D}" dt="2020-12-07T22:36:43.361" v="107" actId="14100"/>
          <ac:spMkLst>
            <pc:docMk/>
            <pc:sldMk cId="1391716537" sldId="2103813456"/>
            <ac:spMk id="2" creationId="{36F984B3-FEE0-4C0E-A8A1-039BECBFCC69}"/>
          </ac:spMkLst>
        </pc:spChg>
        <pc:spChg chg="mod">
          <ac:chgData name="Brenda A" userId="6bda8a28-3a7f-4bb0-989e-1b8a9694f4a9" providerId="ADAL" clId="{68F2788E-F138-4989-BAF9-FFA70AFC826D}" dt="2020-12-07T22:39:40.781" v="151" actId="207"/>
          <ac:spMkLst>
            <pc:docMk/>
            <pc:sldMk cId="1391716537" sldId="2103813456"/>
            <ac:spMk id="10" creationId="{AA2779BA-757E-4435-BD78-C20999AE4EA6}"/>
          </ac:spMkLst>
        </pc:spChg>
        <pc:spChg chg="add mod">
          <ac:chgData name="Brenda A" userId="6bda8a28-3a7f-4bb0-989e-1b8a9694f4a9" providerId="ADAL" clId="{68F2788E-F138-4989-BAF9-FFA70AFC826D}" dt="2020-12-07T22:40:14.217" v="193" actId="207"/>
          <ac:spMkLst>
            <pc:docMk/>
            <pc:sldMk cId="1391716537" sldId="2103813456"/>
            <ac:spMk id="14" creationId="{E17957BB-8DE8-4F18-9055-32995CF45CB4}"/>
          </ac:spMkLst>
        </pc:spChg>
        <pc:spChg chg="mod">
          <ac:chgData name="Brenda A" userId="6bda8a28-3a7f-4bb0-989e-1b8a9694f4a9" providerId="ADAL" clId="{68F2788E-F138-4989-BAF9-FFA70AFC826D}" dt="2020-12-07T22:38:03.678" v="136" actId="164"/>
          <ac:spMkLst>
            <pc:docMk/>
            <pc:sldMk cId="1391716537" sldId="2103813456"/>
            <ac:spMk id="20" creationId="{E2E07A2E-4082-4AE2-A346-6D7094F53D3A}"/>
          </ac:spMkLst>
        </pc:spChg>
        <pc:spChg chg="mod">
          <ac:chgData name="Brenda A" userId="6bda8a28-3a7f-4bb0-989e-1b8a9694f4a9" providerId="ADAL" clId="{68F2788E-F138-4989-BAF9-FFA70AFC826D}" dt="2020-12-07T22:38:03.678" v="136" actId="164"/>
          <ac:spMkLst>
            <pc:docMk/>
            <pc:sldMk cId="1391716537" sldId="2103813456"/>
            <ac:spMk id="21" creationId="{B723279E-74F0-4826-A7EB-F9E20AEFC076}"/>
          </ac:spMkLst>
        </pc:spChg>
        <pc:spChg chg="mod">
          <ac:chgData name="Brenda A" userId="6bda8a28-3a7f-4bb0-989e-1b8a9694f4a9" providerId="ADAL" clId="{68F2788E-F138-4989-BAF9-FFA70AFC826D}" dt="2020-12-07T22:41:00.302" v="205" actId="6549"/>
          <ac:spMkLst>
            <pc:docMk/>
            <pc:sldMk cId="1391716537" sldId="2103813456"/>
            <ac:spMk id="22" creationId="{6DD598CA-68A9-497D-B947-114079EBF876}"/>
          </ac:spMkLst>
        </pc:spChg>
        <pc:grpChg chg="add mod">
          <ac:chgData name="Brenda A" userId="6bda8a28-3a7f-4bb0-989e-1b8a9694f4a9" providerId="ADAL" clId="{68F2788E-F138-4989-BAF9-FFA70AFC826D}" dt="2020-12-07T22:38:03.678" v="136" actId="164"/>
          <ac:grpSpMkLst>
            <pc:docMk/>
            <pc:sldMk cId="1391716537" sldId="2103813456"/>
            <ac:grpSpMk id="3" creationId="{13F8C8E7-6C09-4029-9AE3-EC70F5A481B0}"/>
          </ac:grpSpMkLst>
        </pc:grpChg>
        <pc:cxnChg chg="add mod">
          <ac:chgData name="Brenda A" userId="6bda8a28-3a7f-4bb0-989e-1b8a9694f4a9" providerId="ADAL" clId="{68F2788E-F138-4989-BAF9-FFA70AFC826D}" dt="2020-12-07T22:38:37.928" v="146" actId="208"/>
          <ac:cxnSpMkLst>
            <pc:docMk/>
            <pc:sldMk cId="1391716537" sldId="2103813456"/>
            <ac:cxnSpMk id="9" creationId="{B904A7DC-18D9-4D30-BBDE-E827F1F15164}"/>
          </ac:cxnSpMkLst>
        </pc:cxnChg>
      </pc:sldChg>
      <pc:sldChg chg="delSp modSp">
        <pc:chgData name="Brenda A" userId="6bda8a28-3a7f-4bb0-989e-1b8a9694f4a9" providerId="ADAL" clId="{68F2788E-F138-4989-BAF9-FFA70AFC826D}" dt="2020-12-07T22:51:05.615" v="332" actId="478"/>
        <pc:sldMkLst>
          <pc:docMk/>
          <pc:sldMk cId="1557559507" sldId="2144327669"/>
        </pc:sldMkLst>
        <pc:spChg chg="del mod">
          <ac:chgData name="Brenda A" userId="6bda8a28-3a7f-4bb0-989e-1b8a9694f4a9" providerId="ADAL" clId="{68F2788E-F138-4989-BAF9-FFA70AFC826D}" dt="2020-12-07T22:51:05.615" v="332" actId="478"/>
          <ac:spMkLst>
            <pc:docMk/>
            <pc:sldMk cId="1557559507" sldId="2144327669"/>
            <ac:spMk id="2" creationId="{F3F377E3-04F1-4E22-8327-D82F784DD474}"/>
          </ac:spMkLst>
        </pc:spChg>
        <pc:spChg chg="mod">
          <ac:chgData name="Brenda A" userId="6bda8a28-3a7f-4bb0-989e-1b8a9694f4a9" providerId="ADAL" clId="{68F2788E-F138-4989-BAF9-FFA70AFC826D}" dt="2020-12-07T22:51:01.187" v="331" actId="20577"/>
          <ac:spMkLst>
            <pc:docMk/>
            <pc:sldMk cId="1557559507" sldId="2144327669"/>
            <ac:spMk id="27" creationId="{392789C8-C3B3-44FC-B212-117A59C1676D}"/>
          </ac:spMkLst>
        </pc:spChg>
        <pc:spChg chg="del">
          <ac:chgData name="Brenda A" userId="6bda8a28-3a7f-4bb0-989e-1b8a9694f4a9" providerId="ADAL" clId="{68F2788E-F138-4989-BAF9-FFA70AFC826D}" dt="2020-12-07T22:49:38.638" v="255" actId="478"/>
          <ac:spMkLst>
            <pc:docMk/>
            <pc:sldMk cId="1557559507" sldId="2144327669"/>
            <ac:spMk id="29" creationId="{10ADB9B7-AB73-4D2E-9059-3624D3B14BA7}"/>
          </ac:spMkLst>
        </pc:spChg>
      </pc:sldChg>
      <pc:sldChg chg="addSp delSp modSp">
        <pc:chgData name="Brenda A" userId="6bda8a28-3a7f-4bb0-989e-1b8a9694f4a9" providerId="ADAL" clId="{68F2788E-F138-4989-BAF9-FFA70AFC826D}" dt="2020-12-07T22:41:46.441" v="213" actId="11529"/>
        <pc:sldMkLst>
          <pc:docMk/>
          <pc:sldMk cId="2878430081" sldId="2144327683"/>
        </pc:sldMkLst>
        <pc:spChg chg="add mod">
          <ac:chgData name="Brenda A" userId="6bda8a28-3a7f-4bb0-989e-1b8a9694f4a9" providerId="ADAL" clId="{68F2788E-F138-4989-BAF9-FFA70AFC826D}" dt="2020-12-07T22:41:41.583" v="212" actId="208"/>
          <ac:spMkLst>
            <pc:docMk/>
            <pc:sldMk cId="2878430081" sldId="2144327683"/>
            <ac:spMk id="7" creationId="{2999AEB8-0713-4DC9-8715-FDE684A11E26}"/>
          </ac:spMkLst>
        </pc:spChg>
        <pc:spChg chg="del mod">
          <ac:chgData name="Brenda A" userId="6bda8a28-3a7f-4bb0-989e-1b8a9694f4a9" providerId="ADAL" clId="{68F2788E-F138-4989-BAF9-FFA70AFC826D}" dt="2020-12-07T22:41:18.035" v="207" actId="478"/>
          <ac:spMkLst>
            <pc:docMk/>
            <pc:sldMk cId="2878430081" sldId="2144327683"/>
            <ac:spMk id="25" creationId="{82B15BF0-D02E-4E1A-82A2-03651A0DD72B}"/>
          </ac:spMkLst>
        </pc:spChg>
        <pc:picChg chg="mod">
          <ac:chgData name="Brenda A" userId="6bda8a28-3a7f-4bb0-989e-1b8a9694f4a9" providerId="ADAL" clId="{68F2788E-F138-4989-BAF9-FFA70AFC826D}" dt="2020-12-07T22:41:27.450" v="208" actId="1076"/>
          <ac:picMkLst>
            <pc:docMk/>
            <pc:sldMk cId="2878430081" sldId="2144327683"/>
            <ac:picMk id="4" creationId="{277B00FE-4A8D-4A94-8769-9D3F8C72C959}"/>
          </ac:picMkLst>
        </pc:picChg>
        <pc:cxnChg chg="add mod">
          <ac:chgData name="Brenda A" userId="6bda8a28-3a7f-4bb0-989e-1b8a9694f4a9" providerId="ADAL" clId="{68F2788E-F138-4989-BAF9-FFA70AFC826D}" dt="2020-12-07T22:41:32.280" v="209" actId="11529"/>
          <ac:cxnSpMkLst>
            <pc:docMk/>
            <pc:sldMk cId="2878430081" sldId="2144327683"/>
            <ac:cxnSpMk id="6" creationId="{484DE9A8-4965-4A91-8DA6-122240B3DDF0}"/>
          </ac:cxnSpMkLst>
        </pc:cxnChg>
        <pc:cxnChg chg="add mod">
          <ac:chgData name="Brenda A" userId="6bda8a28-3a7f-4bb0-989e-1b8a9694f4a9" providerId="ADAL" clId="{68F2788E-F138-4989-BAF9-FFA70AFC826D}" dt="2020-12-07T22:41:46.441" v="213" actId="11529"/>
          <ac:cxnSpMkLst>
            <pc:docMk/>
            <pc:sldMk cId="2878430081" sldId="2144327683"/>
            <ac:cxnSpMk id="9" creationId="{96C38D01-9BD6-4123-BFBF-B7FE230447AA}"/>
          </ac:cxnSpMkLst>
        </pc:cxnChg>
      </pc:sldChg>
      <pc:sldChg chg="delSp modSp delCm">
        <pc:chgData name="Brenda A" userId="6bda8a28-3a7f-4bb0-989e-1b8a9694f4a9" providerId="ADAL" clId="{68F2788E-F138-4989-BAF9-FFA70AFC826D}" dt="2020-12-07T22:45:12.982" v="239" actId="478"/>
        <pc:sldMkLst>
          <pc:docMk/>
          <pc:sldMk cId="3760984138" sldId="2144327685"/>
        </pc:sldMkLst>
        <pc:spChg chg="del">
          <ac:chgData name="Brenda A" userId="6bda8a28-3a7f-4bb0-989e-1b8a9694f4a9" providerId="ADAL" clId="{68F2788E-F138-4989-BAF9-FFA70AFC826D}" dt="2020-12-07T22:45:08.671" v="238" actId="478"/>
          <ac:spMkLst>
            <pc:docMk/>
            <pc:sldMk cId="3760984138" sldId="2144327685"/>
            <ac:spMk id="9" creationId="{C86F7E62-84CF-412B-8489-02FC64FE9713}"/>
          </ac:spMkLst>
        </pc:spChg>
        <pc:spChg chg="del">
          <ac:chgData name="Brenda A" userId="6bda8a28-3a7f-4bb0-989e-1b8a9694f4a9" providerId="ADAL" clId="{68F2788E-F138-4989-BAF9-FFA70AFC826D}" dt="2020-12-07T22:45:12.982" v="239" actId="478"/>
          <ac:spMkLst>
            <pc:docMk/>
            <pc:sldMk cId="3760984138" sldId="2144327685"/>
            <ac:spMk id="14" creationId="{BAD79EFD-7D94-4658-B328-5B7CB5ED804C}"/>
          </ac:spMkLst>
        </pc:spChg>
        <pc:spChg chg="mod">
          <ac:chgData name="Brenda A" userId="6bda8a28-3a7f-4bb0-989e-1b8a9694f4a9" providerId="ADAL" clId="{68F2788E-F138-4989-BAF9-FFA70AFC826D}" dt="2020-12-07T22:44:38.051" v="236" actId="947"/>
          <ac:spMkLst>
            <pc:docMk/>
            <pc:sldMk cId="3760984138" sldId="2144327685"/>
            <ac:spMk id="29" creationId="{74D44D2E-F76B-49FB-9B2E-FE9C472878E6}"/>
          </ac:spMkLst>
        </pc:spChg>
        <pc:spChg chg="mod">
          <ac:chgData name="Brenda A" userId="6bda8a28-3a7f-4bb0-989e-1b8a9694f4a9" providerId="ADAL" clId="{68F2788E-F138-4989-BAF9-FFA70AFC826D}" dt="2020-12-07T22:43:14.749" v="233" actId="20577"/>
          <ac:spMkLst>
            <pc:docMk/>
            <pc:sldMk cId="3760984138" sldId="2144327685"/>
            <ac:spMk id="55" creationId="{FDF3FE5B-97CA-4DBC-A20D-7F3E0D9C8998}"/>
          </ac:spMkLst>
        </pc:spChg>
        <pc:spChg chg="mod">
          <ac:chgData name="Brenda A" userId="6bda8a28-3a7f-4bb0-989e-1b8a9694f4a9" providerId="ADAL" clId="{68F2788E-F138-4989-BAF9-FFA70AFC826D}" dt="2020-12-07T22:42:37.519" v="215" actId="6549"/>
          <ac:spMkLst>
            <pc:docMk/>
            <pc:sldMk cId="3760984138" sldId="2144327685"/>
            <ac:spMk id="57" creationId="{55CD142F-F163-4FE7-A209-E7859AE7D6A9}"/>
          </ac:spMkLst>
        </pc:spChg>
      </pc:sldChg>
      <pc:sldChg chg="delSp modSp">
        <pc:chgData name="Brenda A" userId="6bda8a28-3a7f-4bb0-989e-1b8a9694f4a9" providerId="ADAL" clId="{68F2788E-F138-4989-BAF9-FFA70AFC826D}" dt="2020-12-07T22:51:22.984" v="333" actId="478"/>
        <pc:sldMkLst>
          <pc:docMk/>
          <pc:sldMk cId="3902300967" sldId="2144327687"/>
        </pc:sldMkLst>
        <pc:spChg chg="del mod">
          <ac:chgData name="Brenda A" userId="6bda8a28-3a7f-4bb0-989e-1b8a9694f4a9" providerId="ADAL" clId="{68F2788E-F138-4989-BAF9-FFA70AFC826D}" dt="2020-12-07T22:51:22.984" v="333" actId="478"/>
          <ac:spMkLst>
            <pc:docMk/>
            <pc:sldMk cId="3902300967" sldId="2144327687"/>
            <ac:spMk id="21" creationId="{39C3789F-4054-4EFE-84BA-B9163C557C45}"/>
          </ac:spMkLst>
        </pc:spChg>
      </pc:sldChg>
      <pc:sldChg chg="delSp">
        <pc:chgData name="Brenda A" userId="6bda8a28-3a7f-4bb0-989e-1b8a9694f4a9" providerId="ADAL" clId="{68F2788E-F138-4989-BAF9-FFA70AFC826D}" dt="2020-12-07T22:31:49.276" v="94" actId="478"/>
        <pc:sldMkLst>
          <pc:docMk/>
          <pc:sldMk cId="996555450" sldId="2144327836"/>
        </pc:sldMkLst>
        <pc:spChg chg="del">
          <ac:chgData name="Brenda A" userId="6bda8a28-3a7f-4bb0-989e-1b8a9694f4a9" providerId="ADAL" clId="{68F2788E-F138-4989-BAF9-FFA70AFC826D}" dt="2020-12-07T22:31:49.276" v="94" actId="478"/>
          <ac:spMkLst>
            <pc:docMk/>
            <pc:sldMk cId="996555450" sldId="2144327836"/>
            <ac:spMk id="11" creationId="{272B9B5E-46B0-4809-A294-089E3B4E15C2}"/>
          </ac:spMkLst>
        </pc:spChg>
      </pc:sldChg>
      <pc:sldChg chg="addSp delSp modSp">
        <pc:chgData name="Brenda A" userId="6bda8a28-3a7f-4bb0-989e-1b8a9694f4a9" providerId="ADAL" clId="{68F2788E-F138-4989-BAF9-FFA70AFC826D}" dt="2020-12-07T22:31:04.688" v="93" actId="207"/>
        <pc:sldMkLst>
          <pc:docMk/>
          <pc:sldMk cId="942584206" sldId="2144327840"/>
        </pc:sldMkLst>
        <pc:spChg chg="del">
          <ac:chgData name="Brenda A" userId="6bda8a28-3a7f-4bb0-989e-1b8a9694f4a9" providerId="ADAL" clId="{68F2788E-F138-4989-BAF9-FFA70AFC826D}" dt="2020-12-07T22:29:53.181" v="75" actId="478"/>
          <ac:spMkLst>
            <pc:docMk/>
            <pc:sldMk cId="942584206" sldId="2144327840"/>
            <ac:spMk id="11" creationId="{67E31F05-87CF-4267-9C9C-4EB1B4DDC39B}"/>
          </ac:spMkLst>
        </pc:spChg>
        <pc:spChg chg="add mod">
          <ac:chgData name="Brenda A" userId="6bda8a28-3a7f-4bb0-989e-1b8a9694f4a9" providerId="ADAL" clId="{68F2788E-F138-4989-BAF9-FFA70AFC826D}" dt="2020-12-07T22:31:04.688" v="93" actId="207"/>
          <ac:spMkLst>
            <pc:docMk/>
            <pc:sldMk cId="942584206" sldId="2144327840"/>
            <ac:spMk id="16" creationId="{D88D0F9D-354F-47AD-8431-A03F1195BB17}"/>
          </ac:spMkLst>
        </pc:spChg>
        <pc:spChg chg="del">
          <ac:chgData name="Brenda A" userId="6bda8a28-3a7f-4bb0-989e-1b8a9694f4a9" providerId="ADAL" clId="{68F2788E-F138-4989-BAF9-FFA70AFC826D}" dt="2020-12-07T22:30:45.247" v="76" actId="478"/>
          <ac:spMkLst>
            <pc:docMk/>
            <pc:sldMk cId="942584206" sldId="2144327840"/>
            <ac:spMk id="92" creationId="{14CE6DCE-7D15-49A8-B946-855266C7E4F0}"/>
          </ac:spMkLst>
        </pc:spChg>
      </pc:sldChg>
      <pc:sldChg chg="delSp modSp">
        <pc:chgData name="Brenda A" userId="6bda8a28-3a7f-4bb0-989e-1b8a9694f4a9" providerId="ADAL" clId="{68F2788E-F138-4989-BAF9-FFA70AFC826D}" dt="2020-12-07T22:33:33.449" v="96" actId="6549"/>
        <pc:sldMkLst>
          <pc:docMk/>
          <pc:sldMk cId="687993808" sldId="2144327842"/>
        </pc:sldMkLst>
        <pc:spChg chg="mod">
          <ac:chgData name="Brenda A" userId="6bda8a28-3a7f-4bb0-989e-1b8a9694f4a9" providerId="ADAL" clId="{68F2788E-F138-4989-BAF9-FFA70AFC826D}" dt="2020-12-07T22:33:33.449" v="96" actId="6549"/>
          <ac:spMkLst>
            <pc:docMk/>
            <pc:sldMk cId="687993808" sldId="2144327842"/>
            <ac:spMk id="8" creationId="{D6E2993A-209D-421D-A2FD-A519C12FA934}"/>
          </ac:spMkLst>
        </pc:spChg>
        <pc:spChg chg="del">
          <ac:chgData name="Brenda A" userId="6bda8a28-3a7f-4bb0-989e-1b8a9694f4a9" providerId="ADAL" clId="{68F2788E-F138-4989-BAF9-FFA70AFC826D}" dt="2020-12-07T22:32:53.108" v="95" actId="478"/>
          <ac:spMkLst>
            <pc:docMk/>
            <pc:sldMk cId="687993808" sldId="2144327842"/>
            <ac:spMk id="63" creationId="{F6DFBEB5-29D3-4A4A-A737-D7E862CFDC9E}"/>
          </ac:spMkLst>
        </pc:spChg>
        <pc:picChg chg="del">
          <ac:chgData name="Brenda A" userId="6bda8a28-3a7f-4bb0-989e-1b8a9694f4a9" providerId="ADAL" clId="{68F2788E-F138-4989-BAF9-FFA70AFC826D}" dt="2020-12-07T22:32:53.108" v="95" actId="478"/>
          <ac:picMkLst>
            <pc:docMk/>
            <pc:sldMk cId="687993808" sldId="2144327842"/>
            <ac:picMk id="4" creationId="{DF6E0C92-4737-4798-B181-AE457352773D}"/>
          </ac:picMkLst>
        </pc:picChg>
      </pc:sldChg>
      <pc:sldChg chg="delSp modSp">
        <pc:chgData name="Brenda A" userId="6bda8a28-3a7f-4bb0-989e-1b8a9694f4a9" providerId="ADAL" clId="{68F2788E-F138-4989-BAF9-FFA70AFC826D}" dt="2020-12-07T22:54:10.037" v="380" actId="20577"/>
        <pc:sldMkLst>
          <pc:docMk/>
          <pc:sldMk cId="973697411" sldId="2144327844"/>
        </pc:sldMkLst>
        <pc:spChg chg="del">
          <ac:chgData name="Brenda A" userId="6bda8a28-3a7f-4bb0-989e-1b8a9694f4a9" providerId="ADAL" clId="{68F2788E-F138-4989-BAF9-FFA70AFC826D}" dt="2020-12-07T22:52:16.407" v="334" actId="478"/>
          <ac:spMkLst>
            <pc:docMk/>
            <pc:sldMk cId="973697411" sldId="2144327844"/>
            <ac:spMk id="7" creationId="{0241F11D-0731-4A45-8482-7941D3667DA8}"/>
          </ac:spMkLst>
        </pc:spChg>
        <pc:spChg chg="mod">
          <ac:chgData name="Brenda A" userId="6bda8a28-3a7f-4bb0-989e-1b8a9694f4a9" providerId="ADAL" clId="{68F2788E-F138-4989-BAF9-FFA70AFC826D}" dt="2020-12-07T22:54:10.037" v="380" actId="20577"/>
          <ac:spMkLst>
            <pc:docMk/>
            <pc:sldMk cId="973697411" sldId="2144327844"/>
            <ac:spMk id="10" creationId="{6502AE89-1607-4027-B04F-4A0BCCA42E5B}"/>
          </ac:spMkLst>
        </pc:spChg>
      </pc:sldChg>
      <pc:sldChg chg="add">
        <pc:chgData name="Brenda A" userId="6bda8a28-3a7f-4bb0-989e-1b8a9694f4a9" providerId="ADAL" clId="{68F2788E-F138-4989-BAF9-FFA70AFC826D}" dt="2020-12-07T22:46:12.690" v="240"/>
        <pc:sldMkLst>
          <pc:docMk/>
          <pc:sldMk cId="738999989" sldId="214432785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ru-RU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ru-RU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A553E8-0470-1349-956C-3CB1869458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67CBD2-00E1-E94C-B4F0-37C39C209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B726A-C477-6444-83BF-F1538D69AD12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7C31E5-3BC8-F849-AC60-6FCBD80D55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01290B-DD02-C147-B1CC-37C02F331D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CDB93-7126-8142-8B95-E87AEC4837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227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Shape 105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056" name="Shape 105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1pPr>
    <a:lvl2pPr indent="1143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2pPr>
    <a:lvl3pPr indent="2286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3pPr>
    <a:lvl4pPr indent="3429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4pPr>
    <a:lvl5pPr indent="4572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5pPr>
    <a:lvl6pPr indent="5715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6pPr>
    <a:lvl7pPr indent="6858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7pPr>
    <a:lvl8pPr indent="8001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8pPr>
    <a:lvl9pPr indent="9144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0275" y="417513"/>
            <a:ext cx="4673600" cy="2628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29640" y="3329940"/>
            <a:ext cx="6871335" cy="3154680"/>
          </a:xfrm>
        </p:spPr>
        <p:txBody>
          <a:bodyPr/>
          <a:lstStyle/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High-level language designed for data parallel programming productivity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Based on the C++ language for broad compatibility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Provides full native high level language performance on par with standard C++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Simplifies code migration from proprietary languages with a programming model familiar to GPU SW developers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Starting point is SYCL* being developed under the industry consortium Khronos Group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Intel is addressing gaps in language through extensions that we’ll drive into the standard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Includes source code to source code compatibility tool to assist with migration of CUDA code to DPC++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Leverages well-proven LLVM compiler technology as well as Intel’s history of compiler leadership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There will still be a need to tune for each architecture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603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0275" y="417513"/>
            <a:ext cx="4673600" cy="2628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29640" y="3329940"/>
            <a:ext cx="6871335" cy="3154680"/>
          </a:xfrm>
        </p:spPr>
        <p:txBody>
          <a:bodyPr/>
          <a:lstStyle/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High-level language designed for data parallel programming productivity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Based on the C++ language for broad compatibility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Provides full native high level language performance on par with standard C++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Simplifies code migration from proprietary languages with a programming model familiar to GPU software developers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Starting point is SYCL* being developed under the industry consortium The </a:t>
            </a:r>
            <a:r>
              <a:rPr lang="en-US" dirty="0" err="1"/>
              <a:t>Khronos</a:t>
            </a:r>
            <a:r>
              <a:rPr lang="en-US" dirty="0"/>
              <a:t> Group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Intel is addressing gaps in language through extensions that we’ll drive into the standard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Includes source code to source code compatibility tool to assist with migration of CUDA code to DPC++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Leverages well-proven LLVM compiler technology as well as Intel’s history of compiler leadership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There will still be a need to tune for each architecture</a:t>
            </a:r>
          </a:p>
          <a:p>
            <a:pPr marL="229708" lvl="2" indent="-174708">
              <a:spcBef>
                <a:spcPts val="611"/>
              </a:spcBef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pPr marL="26257">
              <a:spcBef>
                <a:spcPts val="1044"/>
              </a:spcBef>
            </a:pPr>
            <a:r>
              <a:rPr lang="en-GB" dirty="0"/>
              <a:t>Let’s talk about some DPC++ implementation details.</a:t>
            </a:r>
          </a:p>
          <a:p>
            <a:pPr marL="26257">
              <a:spcBef>
                <a:spcPts val="1044"/>
              </a:spcBef>
            </a:pPr>
            <a:r>
              <a:rPr lang="en-GB" dirty="0"/>
              <a:t>As I said it is a C++ language and it does</a:t>
            </a:r>
            <a:r>
              <a:rPr lang="en-US" dirty="0"/>
              <a:t>’t introduce new keywords, so, from the syntax point of view it is a regular C++.</a:t>
            </a:r>
          </a:p>
          <a:p>
            <a:pPr marL="26257">
              <a:spcBef>
                <a:spcPts val="1044"/>
              </a:spcBef>
            </a:pPr>
            <a:r>
              <a:rPr lang="en-US" dirty="0"/>
              <a:t>The C++ is extended to DPC++ via the template library. It is a set of header files required for compilation and a runtime.</a:t>
            </a:r>
          </a:p>
          <a:p>
            <a:endParaRPr lang="ru-RU" dirty="0"/>
          </a:p>
          <a:p>
            <a:r>
              <a:rPr lang="en-US" dirty="0"/>
              <a:t>There is an open-source DPC++ compiler, initially created by Intel, available from a GitHub repository, and you can build the DPC++ compiler using available sources.</a:t>
            </a:r>
          </a:p>
          <a:p>
            <a:r>
              <a:rPr lang="en-US" dirty="0"/>
              <a:t>There is also a commercial version of the DPC++ compiler (available in binaries) as a part of Intel </a:t>
            </a:r>
            <a:r>
              <a:rPr lang="en-US" dirty="0" err="1"/>
              <a:t>oneAPI</a:t>
            </a:r>
            <a:r>
              <a:rPr lang="en-US" dirty="0"/>
              <a:t> toolkits.  All the features of DPC++, and SYCL, are supported by both the open-source and commercial versions of the DPC++ compilers. </a:t>
            </a:r>
          </a:p>
          <a:p>
            <a:pPr marL="26257" defTabSz="945261">
              <a:spcBef>
                <a:spcPts val="1044"/>
              </a:spcBef>
              <a:defRPr/>
            </a:pPr>
            <a:r>
              <a:rPr lang="en-US" sz="2500" spc="21" dirty="0">
                <a:solidFill>
                  <a:srgbClr val="003B70"/>
                </a:solidFill>
                <a:cs typeface="Intel Clear"/>
              </a:rPr>
              <a:t>Goal of </a:t>
            </a:r>
            <a:r>
              <a:rPr lang="en-US" sz="2500" spc="31" dirty="0">
                <a:solidFill>
                  <a:srgbClr val="003B70"/>
                </a:solidFill>
                <a:cs typeface="Intel Clear"/>
              </a:rPr>
              <a:t>DPC++ open </a:t>
            </a:r>
            <a:r>
              <a:rPr lang="en-US" sz="2500" spc="10" dirty="0">
                <a:solidFill>
                  <a:srgbClr val="003B70"/>
                </a:solidFill>
                <a:cs typeface="Intel Clear"/>
              </a:rPr>
              <a:t>source project is </a:t>
            </a:r>
            <a:r>
              <a:rPr lang="en-US" sz="2500" spc="21" dirty="0">
                <a:solidFill>
                  <a:srgbClr val="003B70"/>
                </a:solidFill>
                <a:cs typeface="Intel Clear"/>
              </a:rPr>
              <a:t>to </a:t>
            </a:r>
            <a:r>
              <a:rPr lang="en-US" sz="2500" spc="10" dirty="0">
                <a:solidFill>
                  <a:srgbClr val="003B70"/>
                </a:solidFill>
                <a:cs typeface="Intel Clear"/>
              </a:rPr>
              <a:t>merge </a:t>
            </a:r>
            <a:r>
              <a:rPr lang="en-US" sz="2500" spc="21" dirty="0">
                <a:solidFill>
                  <a:srgbClr val="003B70"/>
                </a:solidFill>
                <a:cs typeface="Intel Clear"/>
              </a:rPr>
              <a:t>with top trunk of </a:t>
            </a:r>
            <a:r>
              <a:rPr lang="en-US" sz="2500" spc="-21" dirty="0">
                <a:solidFill>
                  <a:srgbClr val="003B70"/>
                </a:solidFill>
                <a:cs typeface="Intel Clear"/>
              </a:rPr>
              <a:t>LLVM </a:t>
            </a:r>
            <a:r>
              <a:rPr lang="en-US" sz="2500" spc="21" dirty="0">
                <a:solidFill>
                  <a:srgbClr val="003B70"/>
                </a:solidFill>
                <a:cs typeface="Intel Clear"/>
              </a:rPr>
              <a:t>and</a:t>
            </a:r>
            <a:r>
              <a:rPr lang="en-US" sz="2500" spc="-93" dirty="0">
                <a:solidFill>
                  <a:srgbClr val="003B70"/>
                </a:solidFill>
                <a:cs typeface="Intel Clear"/>
              </a:rPr>
              <a:t> </a:t>
            </a:r>
            <a:r>
              <a:rPr lang="en-US" sz="2500" spc="21" dirty="0">
                <a:solidFill>
                  <a:srgbClr val="003B70"/>
                </a:solidFill>
                <a:cs typeface="Intel Clear"/>
              </a:rPr>
              <a:t>Clang</a:t>
            </a:r>
          </a:p>
          <a:p>
            <a:pPr marL="26257" defTabSz="945261">
              <a:spcBef>
                <a:spcPts val="1044"/>
              </a:spcBef>
              <a:defRPr/>
            </a:pPr>
            <a:endParaRPr lang="en-US" sz="2500" spc="21" dirty="0">
              <a:solidFill>
                <a:srgbClr val="003B70"/>
              </a:solidFill>
              <a:cs typeface="Intel Clear"/>
            </a:endParaRPr>
          </a:p>
          <a:p>
            <a:pPr marL="26257" defTabSz="945261">
              <a:spcBef>
                <a:spcPts val="1044"/>
              </a:spcBef>
              <a:defRPr/>
            </a:pPr>
            <a:r>
              <a:rPr lang="en-US" sz="2500" dirty="0"/>
              <a:t>You can find an Intel® Graphics Compute Runtime for </a:t>
            </a:r>
            <a:r>
              <a:rPr lang="en-US" sz="2500" dirty="0" err="1"/>
              <a:t>oneAPI</a:t>
            </a:r>
            <a:r>
              <a:rPr lang="en-US" sz="2500" dirty="0"/>
              <a:t> Level Zero and OpenCL™ Driver following this link. It is also an open source project which provided compute API support (Level Zero, OpenCL) for Intel graphics hardware architectures.</a:t>
            </a:r>
          </a:p>
          <a:p>
            <a:pPr marL="26257" defTabSz="945261">
              <a:spcBef>
                <a:spcPts val="1044"/>
              </a:spcBef>
              <a:defRPr/>
            </a:pPr>
            <a:r>
              <a:rPr lang="en-US" sz="2500" dirty="0"/>
              <a:t>NEO is the shorthand name for this Compute Runtime. It currently supports Gen9 and later graphics devices.</a:t>
            </a:r>
            <a:endParaRPr lang="en-US" sz="2500" dirty="0">
              <a:cs typeface="Intel Clea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7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296525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4" y="3182315"/>
            <a:ext cx="10296525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9D6D572-560D-475B-8EE2-51453B5274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87725" y="383586"/>
            <a:ext cx="685800" cy="600075"/>
          </a:xfrm>
          <a:prstGeom prst="rect">
            <a:avLst/>
          </a:prstGeom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E44DC8E1-BD1A-4D61-97A8-A961DD1FC04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406" y="5998195"/>
            <a:ext cx="1051560" cy="42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68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EAE05F-3B23-4B57-A6E6-1686C31257C7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51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B09F2CE-49B5-4B8F-BE5B-D8E3D035F9B4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87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49856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516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4D1DEA7-5CBB-463B-B780-A202F66CDAC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FB9F8F8-F5E9-43D9-9C2F-BFD9EECDB00C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08ED6D1-81F4-4F49-8868-E5001CD48633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B052B3-6925-4D7E-BED6-99164BE4D63F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6FB555-502D-4E7C-8D1C-71EE5357C2BC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ADB72C5-65F8-4C84-8D50-81C15680D0FA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265997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D87238-2E6F-4A37-AA3B-9982ED316382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6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4" name="Rectangle 13" hidden="1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7B3A2D4-A5E5-4636-B0F5-FF9381E9D6B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63C6AFC-B5F3-4D3D-A524-21B1D080CDA5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FF6B1FF-A85D-40BA-9D37-F16BCF9C86B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955BE0B-3FCE-40D6-BAB5-D4994723B872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ABB89CA-FAD5-4E77-A8DF-B5C2EA2C2E65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0B1C10F-7515-40ED-B03B-FE26FC2365C8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1111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6" name="Rectangle 15" hidden="1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7472890-226C-4B4F-BCFE-F5A9ECB98A2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876D4E6-94A3-410D-B025-F6C4D7FB7788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23EA48E-A645-4F4B-AF6C-07AEE25CF6C4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A965E07-06B2-4D30-873C-DC1B77F53ACE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730B440-8B98-4F46-9D0E-B742B8ADDE5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B8FCE8-11CC-42C3-8113-2B5A7AE3A7F6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6913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Rectangle 19" hidden="1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457AEDF-6856-4269-9EC6-7A7968DBF36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621E301-4C45-4212-8410-80C586FA4707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BAC977-FDDE-428B-836E-790ABAE36A80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75D9BAC-5B21-4F06-824A-96641D1AFF4E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5257B4B-5C83-490A-817E-4F9803487EAA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3C01BD1-EB3A-417F-A286-C615B04BD9B1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292940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Rectangle 19" hidden="1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66A58F2-33C2-4C92-AACC-A816820EDFE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F4CBECD-3722-4C55-BF5C-D8D75E13C22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050CADB-7E8B-448B-9714-0B0F7CA2E582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7D0792-D0AD-4066-8DB9-FD1422C601FC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22950AE-27C5-43B6-B6D5-268C86DC81BB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A9AE54A-122D-44D2-A153-6803BBE24768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20631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8500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ectangle 18" hidden="1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ECB8B10-F57B-4113-9669-9C1E5B1FC1C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EE085F1-94F1-477E-A9FC-F362A26BE75D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FCE1475-4C00-4467-B640-321DBB7A1DE8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AACBD60-462D-4A31-B211-1DA1D7E34FC2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0FB6446-42C7-4E2B-BB1A-4ADC690ACF48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640B20-B5A7-489A-90D6-456DA73E102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800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0F05745-F7F7-4FE9-94DF-5AFE22EEAFF2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6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24" name="Rectangle 23" hidden="1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C8AF0A8-68D0-4B24-9FF3-213DA9B2E52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27A81A7-930D-444C-9316-C7F936025D48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2340AD8-B1C0-4811-85E0-6E8D56757CF7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4B52714-7965-4171-8B3A-B2C2898DCB18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E45FDF5-10AB-46EC-89B3-5C8819DA5B72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27D1CFB-D0EF-4EFB-8B3F-3FC5D5018C4E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272139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24" name="Rectangle 23" hidden="1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5D923F9-CCEE-487C-AED3-D9A357A654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887E753-93C2-4433-BE25-9EF8A32ACB85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AD48A96-6F9E-4234-802A-2D32863A6983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4076EFD-A3C5-498E-9A6D-A33BA9781AB7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408149B-41BE-40DE-9B8C-911451272DAB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1A158D-5535-4E49-8B3D-2C613BD91251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27547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680995965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3641559-43FA-42F8-AC13-271E25775E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8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376B0A8-4EB4-4CCE-B9B1-45A83AE6876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57D4E85-C4C2-4A4A-8CBE-EDE78DE2E19D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3CEF975-8D46-4CD1-8261-95800AC695AC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0C25BC-1DBB-4799-9370-970471D4F436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18745DA-5E32-4C40-B832-3E218EF8E75C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7AC769C-B9D7-4EB7-BA29-D246957E8B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403765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449FBC7-9CE0-406D-ACF0-FD5E956963D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B9DDDA4-E765-4CFB-9728-5C228E998A5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5EB101B-794B-4C31-B6F0-4B3C8D9F52FA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C7AA802-810A-44B8-8827-FA479119FBF6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6C94BD-3EF0-4BDC-9F71-C7509DF3B6D3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796CFC5-C3CB-4110-B8F9-0FB33BB544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316376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0831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36" b="0" i="0">
                <a:solidFill>
                  <a:srgbClr val="CCE2F3"/>
                </a:solidFill>
                <a:latin typeface="Intel Clear"/>
                <a:cs typeface="Intel Clea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7197" y="1257606"/>
            <a:ext cx="505001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91" b="0" i="0">
                <a:solidFill>
                  <a:schemeClr val="bg1"/>
                </a:solidFill>
                <a:latin typeface="Intel Clear"/>
                <a:cs typeface="Intel Clear"/>
              </a:defRPr>
            </a:lvl1pPr>
          </a:lstStyle>
          <a:p>
            <a:pPr marL="26841">
              <a:spcBef>
                <a:spcPts val="191"/>
              </a:spcBef>
            </a:pPr>
            <a:endParaRPr lang="en-US" spc="-11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5516E63A-ED91-4C15-8AC5-E8354CF838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627909" y="6422184"/>
            <a:ext cx="380027" cy="365125"/>
          </a:xfrm>
        </p:spPr>
        <p:txBody>
          <a:bodyPr/>
          <a:lstStyle/>
          <a:p>
            <a:fld id="{C8CA87C5-1435-44D5-A27F-0F1774723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07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36" b="0" i="0">
                <a:solidFill>
                  <a:srgbClr val="CCE2F3"/>
                </a:solidFill>
                <a:latin typeface="Intel Clear"/>
                <a:cs typeface="Intel Clea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59" b="0" i="0">
                <a:solidFill>
                  <a:srgbClr val="D8E1E9"/>
                </a:solidFill>
                <a:latin typeface="Intel Clear"/>
                <a:cs typeface="Intel Clear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91" b="0" i="0">
                <a:solidFill>
                  <a:schemeClr val="bg1"/>
                </a:solidFill>
                <a:latin typeface="Intel Clear"/>
                <a:cs typeface="Intel Clear"/>
              </a:defRPr>
            </a:lvl1pPr>
          </a:lstStyle>
          <a:p>
            <a:pPr marL="26841">
              <a:spcBef>
                <a:spcPts val="191"/>
              </a:spcBef>
            </a:pPr>
            <a:endParaRPr lang="en-US" spc="-11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741AF1-637C-43EF-83B1-FE6AB9EA3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27909" y="6422184"/>
            <a:ext cx="380027" cy="365125"/>
          </a:xfrm>
        </p:spPr>
        <p:txBody>
          <a:bodyPr/>
          <a:lstStyle/>
          <a:p>
            <a:fld id="{48D4F9D2-CFF7-4962-BC0D-12CA32AFE8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B69F086C-D73A-4FDC-9FC7-23B5D8E03D36}"/>
              </a:ext>
            </a:extLst>
          </p:cNvPr>
          <p:cNvSpPr txBox="1"/>
          <p:nvPr userDrawn="1"/>
        </p:nvSpPr>
        <p:spPr>
          <a:xfrm>
            <a:off x="5078289" y="6461794"/>
            <a:ext cx="4494607" cy="260878"/>
          </a:xfrm>
          <a:prstGeom prst="rect">
            <a:avLst/>
          </a:prstGeom>
        </p:spPr>
        <p:txBody>
          <a:bodyPr vert="horz" wrap="square" lIns="0" tIns="25500" rIns="0" bIns="0" rtlCol="0">
            <a:spAutoFit/>
          </a:bodyPr>
          <a:lstStyle/>
          <a:p>
            <a:pPr marL="26841">
              <a:spcBef>
                <a:spcPts val="201"/>
              </a:spcBef>
            </a:pPr>
            <a:endParaRPr sz="1691" dirty="0">
              <a:latin typeface="Intel Clear"/>
              <a:cs typeface="Intel Clear"/>
            </a:endParaRPr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21F9836B-DCA4-432C-AD22-D3B9C777821B}"/>
              </a:ext>
            </a:extLst>
          </p:cNvPr>
          <p:cNvSpPr/>
          <p:nvPr userDrawn="1"/>
        </p:nvSpPr>
        <p:spPr>
          <a:xfrm>
            <a:off x="7951025" y="6404227"/>
            <a:ext cx="925080" cy="401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</p:spTree>
    <p:extLst>
      <p:ext uri="{BB962C8B-B14F-4D97-AF65-F5344CB8AC3E}">
        <p14:creationId xmlns:p14="http://schemas.microsoft.com/office/powerpoint/2010/main" val="106833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37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296525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4" y="3182315"/>
            <a:ext cx="10296525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CCAA27E-F9B6-4D66-9C45-CEF3A65B34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0382" y="5988577"/>
            <a:ext cx="2948938" cy="41148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9D6D572-560D-475B-8EE2-51453B52746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87725" y="383586"/>
            <a:ext cx="6858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52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7491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094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CCDA6A9-303C-4103-ADEB-B28853A682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14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BD7DA6-D018-4FAF-98FC-F82DFA9A589A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027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F47F93-0F7D-4C38-BD8F-2A1850BADC09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45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DA30C66-2F89-4F1F-9FA0-2F7DA1057F81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01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B086BC4-4317-462D-8229-F24E8D5F5D4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2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0F35A6-63EE-4D68-8540-2F92E3D46D7F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72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EAE05F-3B23-4B57-A6E6-1686C31257C7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9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55479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B09F2CE-49B5-4B8F-BE5B-D8E3D035F9B4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81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Full page Image, Delete Title if Necessary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C9190B-C361-40D8-9BF4-F38A8860A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5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BDE716B-9010-4CD6-B994-E42875F0E58B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7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4D1DEA7-5CBB-463B-B780-A202F66CDAC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FB9F8F8-F5E9-43D9-9C2F-BFD9EECDB00C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08ED6D1-81F4-4F49-8868-E5001CD48633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B052B3-6925-4D7E-BED6-99164BE4D63F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6FB555-502D-4E7C-8D1C-71EE5357C2BC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ADB72C5-65F8-4C84-8D50-81C15680D0FA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8730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D87238-2E6F-4A37-AA3B-9982ED316382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75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4" name="Rectangle 13" hidden="1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7B3A2D4-A5E5-4636-B0F5-FF9381E9D6B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63C6AFC-B5F3-4D3D-A524-21B1D080CDA5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FF6B1FF-A85D-40BA-9D37-F16BCF9C86B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955BE0B-3FCE-40D6-BAB5-D4994723B872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ABB89CA-FAD5-4E77-A8DF-B5C2EA2C2E65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0B1C10F-7515-40ED-B03B-FE26FC2365C8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3161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6" name="Rectangle 15" hidden="1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7472890-226C-4B4F-BCFE-F5A9ECB98A2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876D4E6-94A3-410D-B025-F6C4D7FB7788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23EA48E-A645-4F4B-AF6C-07AEE25CF6C4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A965E07-06B2-4D30-873C-DC1B77F53ACE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730B440-8B98-4F46-9D0E-B742B8ADDE5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B8FCE8-11CC-42C3-8113-2B5A7AE3A7F6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20170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Rectangle 19" hidden="1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457AEDF-6856-4269-9EC6-7A7968DBF36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621E301-4C45-4212-8410-80C586FA4707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BAC977-FDDE-428B-836E-790ABAE36A80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75D9BAC-5B21-4F06-824A-96641D1AFF4E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5257B4B-5C83-490A-817E-4F9803487EAA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3C01BD1-EB3A-417F-A286-C615B04BD9B1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67022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Rectangle 19" hidden="1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66A58F2-33C2-4C92-AACC-A816820EDFE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F4CBECD-3722-4C55-BF5C-D8D75E13C22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050CADB-7E8B-448B-9714-0B0F7CA2E582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57D0792-D0AD-4066-8DB9-FD1422C601FC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22950AE-27C5-43B6-B6D5-268C86DC81BB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A9AE54A-122D-44D2-A153-6803BBE24768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40834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ectangle 18" hidden="1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ECB8B10-F57B-4113-9669-9C1E5B1FC1C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EE085F1-94F1-477E-A9FC-F362A26BE75D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FCE1475-4C00-4467-B640-321DBB7A1DE8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AACBD60-462D-4A31-B211-1DA1D7E34FC2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0FB6446-42C7-4E2B-BB1A-4ADC690ACF48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640B20-B5A7-489A-90D6-456DA73E102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375025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325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0F05745-F7F7-4FE9-94DF-5AFE22EEAFF2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7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24" name="Rectangle 23" hidden="1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C8AF0A8-68D0-4B24-9FF3-213DA9B2E52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27A81A7-930D-444C-9316-C7F936025D48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2340AD8-B1C0-4811-85E0-6E8D56757CF7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4B52714-7965-4171-8B3A-B2C2898DCB18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3E45FDF5-10AB-46EC-89B3-5C8819DA5B72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27D1CFB-D0EF-4EFB-8B3F-3FC5D5018C4E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211522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24" name="Rectangle 23" hidden="1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5D923F9-CCEE-487C-AED3-D9A357A654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887E753-93C2-4433-BE25-9EF8A32ACB85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AD48A96-6F9E-4234-802A-2D32863A6983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4076EFD-A3C5-498E-9A6D-A33BA9781AB7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408149B-41BE-40DE-9B8C-911451272DAB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1A158D-5535-4E49-8B3D-2C613BD91251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7011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9093384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3641559-43FA-42F8-AC13-271E25775E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7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376B0A8-4EB4-4CCE-B9B1-45A83AE6876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57D4E85-C4C2-4A4A-8CBE-EDE78DE2E19D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3CEF975-8D46-4CD1-8261-95800AC695AC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0C25BC-1DBB-4799-9370-970471D4F436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18745DA-5E32-4C40-B832-3E218EF8E75C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7AC769C-B9D7-4EB7-BA29-D246957E8B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41176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/>
          </a:p>
        </p:txBody>
      </p:sp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449FBC7-9CE0-406D-ACF0-FD5E956963D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152539" y="6542616"/>
            <a:ext cx="512847" cy="192024"/>
            <a:chOff x="1314450" y="6391094"/>
            <a:chExt cx="1123377" cy="420623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B9DDDA4-E765-4CFB-9728-5C228E998A5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5EB101B-794B-4C31-B6F0-4B3C8D9F52FA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C7AA802-810A-44B8-8827-FA479119FBF6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6C94BD-3EF0-4BDC-9F71-C7509DF3B6D3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796CFC5-C3CB-4110-B8F9-0FB33BB544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217509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8152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133"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2217453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36" b="0" i="0">
                <a:solidFill>
                  <a:srgbClr val="CCE2F3"/>
                </a:solidFill>
                <a:latin typeface="Intel Clear"/>
                <a:cs typeface="Intel Clea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59" b="0" i="0">
                <a:solidFill>
                  <a:srgbClr val="D8E1E9"/>
                </a:solidFill>
                <a:latin typeface="Intel Clear"/>
                <a:cs typeface="Intel Clear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91" b="0" i="0">
                <a:solidFill>
                  <a:schemeClr val="bg1"/>
                </a:solidFill>
                <a:latin typeface="Intel Clear"/>
                <a:cs typeface="Intel Clear"/>
              </a:defRPr>
            </a:lvl1pPr>
          </a:lstStyle>
          <a:p>
            <a:pPr marL="26841">
              <a:spcBef>
                <a:spcPts val="191"/>
              </a:spcBef>
            </a:pPr>
            <a:endParaRPr lang="en-US" spc="-11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741AF1-637C-43EF-83B1-FE6AB9EA3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27909" y="6422184"/>
            <a:ext cx="380027" cy="365125"/>
          </a:xfrm>
        </p:spPr>
        <p:txBody>
          <a:bodyPr/>
          <a:lstStyle/>
          <a:p>
            <a:fld id="{48D4F9D2-CFF7-4962-BC0D-12CA32AFE8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B69F086C-D73A-4FDC-9FC7-23B5D8E03D36}"/>
              </a:ext>
            </a:extLst>
          </p:cNvPr>
          <p:cNvSpPr txBox="1"/>
          <p:nvPr userDrawn="1"/>
        </p:nvSpPr>
        <p:spPr>
          <a:xfrm>
            <a:off x="5078289" y="6461794"/>
            <a:ext cx="4494607" cy="260878"/>
          </a:xfrm>
          <a:prstGeom prst="rect">
            <a:avLst/>
          </a:prstGeom>
        </p:spPr>
        <p:txBody>
          <a:bodyPr vert="horz" wrap="square" lIns="0" tIns="25500" rIns="0" bIns="0" rtlCol="0">
            <a:spAutoFit/>
          </a:bodyPr>
          <a:lstStyle/>
          <a:p>
            <a:pPr marL="26841">
              <a:spcBef>
                <a:spcPts val="201"/>
              </a:spcBef>
            </a:pPr>
            <a:endParaRPr sz="1691" dirty="0">
              <a:latin typeface="Intel Clear"/>
              <a:cs typeface="Intel Clear"/>
            </a:endParaRPr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21F9836B-DCA4-432C-AD22-D3B9C777821B}"/>
              </a:ext>
            </a:extLst>
          </p:cNvPr>
          <p:cNvSpPr/>
          <p:nvPr userDrawn="1"/>
        </p:nvSpPr>
        <p:spPr>
          <a:xfrm>
            <a:off x="7951025" y="6404227"/>
            <a:ext cx="925080" cy="401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</p:spTree>
    <p:extLst>
      <p:ext uri="{BB962C8B-B14F-4D97-AF65-F5344CB8AC3E}">
        <p14:creationId xmlns:p14="http://schemas.microsoft.com/office/powerpoint/2010/main" val="183709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699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1918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B086BC4-4317-462D-8229-F24E8D5F5D4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3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0F35A6-63EE-4D68-8540-2F92E3D46D7F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82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7.xml"/><Relationship Id="rId26" Type="http://schemas.openxmlformats.org/officeDocument/2006/relationships/slideLayout" Target="../slideLayouts/slideLayout55.xml"/><Relationship Id="rId3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50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5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9.xml"/><Relationship Id="rId29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24" Type="http://schemas.openxmlformats.org/officeDocument/2006/relationships/slideLayout" Target="../slideLayouts/slideLayout53.xml"/><Relationship Id="rId32" Type="http://schemas.openxmlformats.org/officeDocument/2006/relationships/image" Target="../media/image2.svg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23" Type="http://schemas.openxmlformats.org/officeDocument/2006/relationships/slideLayout" Target="../slideLayouts/slideLayout52.xml"/><Relationship Id="rId28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39.xml"/><Relationship Id="rId19" Type="http://schemas.openxmlformats.org/officeDocument/2006/relationships/slideLayout" Target="../slideLayouts/slideLayout48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slideLayout" Target="../slideLayouts/slideLayout51.xml"/><Relationship Id="rId27" Type="http://schemas.openxmlformats.org/officeDocument/2006/relationships/slideLayout" Target="../slideLayouts/slideLayout56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67" r:id="rId2"/>
    <p:sldLayoutId id="2147483766" r:id="rId3"/>
    <p:sldLayoutId id="2147483756" r:id="rId4"/>
    <p:sldLayoutId id="2147483759" r:id="rId5"/>
    <p:sldLayoutId id="2147483755" r:id="rId6"/>
    <p:sldLayoutId id="2147483722" r:id="rId7"/>
    <p:sldLayoutId id="2147483778" r:id="rId8"/>
    <p:sldLayoutId id="2147483783" r:id="rId9"/>
    <p:sldLayoutId id="2147483724" r:id="rId10"/>
    <p:sldLayoutId id="2147483751" r:id="rId11"/>
    <p:sldLayoutId id="2147483730" r:id="rId12"/>
    <p:sldLayoutId id="2147483754" r:id="rId13"/>
    <p:sldLayoutId id="2147483761" r:id="rId14"/>
    <p:sldLayoutId id="2147483749" r:id="rId15"/>
    <p:sldLayoutId id="2147483746" r:id="rId16"/>
    <p:sldLayoutId id="2147483747" r:id="rId17"/>
    <p:sldLayoutId id="2147483769" r:id="rId18"/>
    <p:sldLayoutId id="2147483768" r:id="rId19"/>
    <p:sldLayoutId id="2147483723" r:id="rId20"/>
    <p:sldLayoutId id="2147483770" r:id="rId21"/>
    <p:sldLayoutId id="2147483771" r:id="rId22"/>
    <p:sldLayoutId id="2147483772" r:id="rId23"/>
    <p:sldLayoutId id="2147483745" r:id="rId24"/>
    <p:sldLayoutId id="2147483780" r:id="rId25"/>
    <p:sldLayoutId id="2147483744" r:id="rId26"/>
    <p:sldLayoutId id="2147483750" r:id="rId27"/>
    <p:sldLayoutId id="2147483904" r:id="rId28"/>
    <p:sldLayoutId id="2147483905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bg2"/>
          </a:solidFill>
          <a:uFillTx/>
          <a:latin typeface="IntelOne Display Light" panose="020B0403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85443AF-8156-4586-8A31-392376C6BD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34652" y="6546055"/>
            <a:ext cx="2322697" cy="249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chemeClr val="bg2"/>
                </a:solidFill>
              </a:rPr>
              <a:t>Intel Confidential</a:t>
            </a:r>
            <a:endParaRPr lang="en-US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195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  <p:sldLayoutId id="2147483864" r:id="rId18"/>
    <p:sldLayoutId id="2147483865" r:id="rId19"/>
    <p:sldLayoutId id="2147483866" r:id="rId20"/>
    <p:sldLayoutId id="2147483867" r:id="rId21"/>
    <p:sldLayoutId id="2147483868" r:id="rId22"/>
    <p:sldLayoutId id="2147483869" r:id="rId23"/>
    <p:sldLayoutId id="2147483870" r:id="rId24"/>
    <p:sldLayoutId id="2147483871" r:id="rId25"/>
    <p:sldLayoutId id="2147483872" r:id="rId26"/>
    <p:sldLayoutId id="2147483873" r:id="rId27"/>
    <p:sldLayoutId id="2147483903" r:id="rId28"/>
    <p:sldLayoutId id="2147483907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chemeClr val="bg2"/>
          </a:solidFill>
          <a:uFillTx/>
          <a:latin typeface="IntelOne Display Light" panose="020B0403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+mn-lt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deplay.com/portal/02-03-20-codeplay-contribution-to-dpcpp-brings-sycl-support-for-nvidia-gpu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tinyurl.com/sycl2020-support-in-dpcpp" TargetMode="External"/><Relationship Id="rId5" Type="http://schemas.openxmlformats.org/officeDocument/2006/relationships/hyperlink" Target="https://tinyurl.com/dpcpp-ext" TargetMode="External"/><Relationship Id="rId4" Type="http://schemas.openxmlformats.org/officeDocument/2006/relationships/hyperlink" Target="https://tinyurl.com/sycl2020-spec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oneapi-src/oneAPI-samples" TargetMode="External"/><Relationship Id="rId3" Type="http://schemas.openxmlformats.org/officeDocument/2006/relationships/image" Target="../media/image13.png"/><Relationship Id="rId7" Type="http://schemas.openxmlformats.org/officeDocument/2006/relationships/hyperlink" Target="https://tinyurl.com/dpcpp-tes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github.com/intel/llvm" TargetMode="External"/><Relationship Id="rId5" Type="http://schemas.openxmlformats.org/officeDocument/2006/relationships/hyperlink" Target="https://github.com/intel/compute-runtime" TargetMode="External"/><Relationship Id="rId4" Type="http://schemas.openxmlformats.org/officeDocument/2006/relationships/image" Target="../media/image1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6E2993A-209D-421D-A2FD-A519C12FA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383482" y="1284619"/>
            <a:ext cx="6812007" cy="3649807"/>
          </a:xfrm>
        </p:spPr>
        <p:txBody>
          <a:bodyPr anchor="t"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1800" dirty="0">
                <a:solidFill>
                  <a:srgbClr val="054164"/>
                </a:solidFill>
                <a:latin typeface="IntelOne Display Light" panose="020B0403020203020204" pitchFamily="34" charset="0"/>
              </a:rPr>
              <a:t>DPC++ = ISO C++ and Khronos SYCL and community extensions </a:t>
            </a:r>
          </a:p>
          <a:p>
            <a:pPr marL="203200" lvl="1" indent="0">
              <a:spcBef>
                <a:spcPts val="500"/>
              </a:spcBef>
              <a:buNone/>
            </a:pPr>
            <a:r>
              <a:rPr lang="en-US" sz="1800" dirty="0"/>
              <a:t>The SYCL 2020 Specification is now final:</a:t>
            </a:r>
          </a:p>
          <a:p>
            <a:pPr marL="488950" lvl="1" indent="-285750">
              <a:spcBef>
                <a:spcPts val="500"/>
              </a:spcBef>
            </a:pPr>
            <a:r>
              <a:rPr lang="en-US" sz="1400" dirty="0"/>
              <a:t>Conformance Test Suite for 2020 not complete till later in 2021</a:t>
            </a:r>
          </a:p>
          <a:p>
            <a:pPr marL="203200" lvl="1" indent="0">
              <a:spcBef>
                <a:spcPts val="500"/>
              </a:spcBef>
              <a:buNone/>
            </a:pPr>
            <a:r>
              <a:rPr lang="en-US" sz="1800" dirty="0"/>
              <a:t>Today’s DPC++ compiler is a mélange of SYCL 1.2.1, SYCL 2020, and Language Extensions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1800" dirty="0">
                <a:solidFill>
                  <a:srgbClr val="054164"/>
                </a:solidFill>
                <a:latin typeface="IntelOne Display Light" panose="020B0403020203020204" pitchFamily="34" charset="0"/>
              </a:rPr>
              <a:t>Community Project Drives Language Enhancements</a:t>
            </a:r>
          </a:p>
          <a:p>
            <a:pPr marL="203200" lvl="1" indent="0">
              <a:spcBef>
                <a:spcPts val="500"/>
              </a:spcBef>
              <a:buNone/>
            </a:pPr>
            <a:r>
              <a:rPr lang="en-US" sz="1800" dirty="0"/>
              <a:t>Many DPC++ extensions became features of SYCL 2020</a:t>
            </a:r>
          </a:p>
          <a:p>
            <a:pPr lvl="1">
              <a:spcBef>
                <a:spcPts val="500"/>
              </a:spcBef>
            </a:pPr>
            <a:r>
              <a:rPr lang="en-US" sz="1400" dirty="0"/>
              <a:t>USM, sub-groups, group algorithms, reductions, etc.</a:t>
            </a:r>
          </a:p>
          <a:p>
            <a:pPr lvl="1">
              <a:spcBef>
                <a:spcPts val="500"/>
              </a:spcBef>
            </a:pPr>
            <a:r>
              <a:rPr lang="en-US" sz="1400" dirty="0"/>
              <a:t>Interfaces enhanced based on feedback from SYCL working group</a:t>
            </a:r>
          </a:p>
          <a:p>
            <a:pPr lvl="1">
              <a:spcBef>
                <a:spcPts val="500"/>
              </a:spcBef>
            </a:pPr>
            <a:r>
              <a:rPr lang="en-US" sz="1400" dirty="0"/>
              <a:t>Many APIs differ in SYCL 2020 to their DPC++ Extension versions</a:t>
            </a:r>
          </a:p>
          <a:p>
            <a:pPr marL="0" indent="0">
              <a:spcBef>
                <a:spcPts val="1800"/>
              </a:spcBef>
              <a:buNone/>
            </a:pPr>
            <a:endParaRPr lang="en-US" sz="1800" dirty="0">
              <a:solidFill>
                <a:srgbClr val="054164"/>
              </a:solidFill>
              <a:latin typeface="IntelOne Display Light" panose="020B0403020203020204" pitchFamily="34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AA2779BA-757E-4435-BD78-C20999AE4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55" y="219273"/>
            <a:ext cx="6113963" cy="761259"/>
          </a:xfrm>
        </p:spPr>
        <p:txBody>
          <a:bodyPr/>
          <a:lstStyle/>
          <a:p>
            <a:r>
              <a:rPr lang="en-US" dirty="0">
                <a:latin typeface="Intel Clear Light (Headings)"/>
              </a:rPr>
              <a:t>Data Parallel C++</a:t>
            </a:r>
            <a:br>
              <a:rPr lang="en-US" dirty="0">
                <a:latin typeface="Intel Clear Light (Headings)"/>
              </a:rPr>
            </a:br>
            <a:r>
              <a:rPr lang="en-US" sz="2000" dirty="0">
                <a:latin typeface="Intel Clear Light (Headings)"/>
              </a:rPr>
              <a:t>Standards-based, Cross-architecture Language</a:t>
            </a:r>
            <a:br>
              <a:rPr lang="en-US" sz="2000" dirty="0">
                <a:latin typeface="Intel Clear Light (Headings)"/>
              </a:rPr>
            </a:br>
            <a:endParaRPr lang="en-US" sz="1400" dirty="0">
              <a:latin typeface="Intel Clear Light (Headings)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40123A-349D-4D88-BA07-AAE779D05B7E}"/>
              </a:ext>
            </a:extLst>
          </p:cNvPr>
          <p:cNvSpPr/>
          <p:nvPr/>
        </p:nvSpPr>
        <p:spPr>
          <a:xfrm>
            <a:off x="7312958" y="0"/>
            <a:ext cx="4429990" cy="5953561"/>
          </a:xfrm>
          <a:prstGeom prst="rect">
            <a:avLst/>
          </a:prstGeom>
          <a:solidFill>
            <a:srgbClr val="00285A"/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0960" tIns="45720" rIns="60960" bIns="0" rtlCol="0" anchor="t" anchorCtr="0"/>
          <a:lstStyle/>
          <a:p>
            <a:pPr algn="ctr" defTabSz="1219170" hangingPunct="1">
              <a:lnSpc>
                <a:spcPct val="100000"/>
              </a:lnSpc>
              <a:spcBef>
                <a:spcPts val="0"/>
              </a:spcBef>
            </a:pPr>
            <a:endParaRPr lang="en-US" sz="1400" kern="1200" dirty="0">
              <a:solidFill>
                <a:prstClr val="white"/>
              </a:solidFill>
              <a:latin typeface="Intel Clear"/>
              <a:ea typeface="Intel Clear" panose="020B0604020203020204" pitchFamily="34" charset="0"/>
              <a:cs typeface="Intel Clear" panose="020B0604020203020204" pitchFamily="34" charset="0"/>
              <a:sym typeface="Helvetica Neue Medium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AC991EA-AEC1-470E-AA6D-83E8143DC974}"/>
              </a:ext>
            </a:extLst>
          </p:cNvPr>
          <p:cNvSpPr/>
          <p:nvPr/>
        </p:nvSpPr>
        <p:spPr>
          <a:xfrm flipH="1">
            <a:off x="7462748" y="1546800"/>
            <a:ext cx="4160520" cy="317024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 hangingPunct="1">
              <a:lnSpc>
                <a:spcPct val="100000"/>
              </a:lnSpc>
              <a:spcBef>
                <a:spcPts val="0"/>
              </a:spcBef>
            </a:pPr>
            <a:endParaRPr lang="en-US" kern="1200" dirty="0">
              <a:solidFill>
                <a:prstClr val="white"/>
              </a:solidFill>
              <a:latin typeface="Intel Clear"/>
              <a:ea typeface="Intel Clear" panose="020B0604020203020204" pitchFamily="34" charset="0"/>
              <a:cs typeface="Intel Clear" panose="020B0604020203020204" pitchFamily="34" charset="0"/>
              <a:sym typeface="Helvetica Neue Medium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4EF4BEC-B612-44C3-A62E-3176A5EF64DB}"/>
              </a:ext>
            </a:extLst>
          </p:cNvPr>
          <p:cNvSpPr txBox="1"/>
          <p:nvPr/>
        </p:nvSpPr>
        <p:spPr>
          <a:xfrm>
            <a:off x="7474322" y="1662742"/>
            <a:ext cx="4137372" cy="584775"/>
          </a:xfrm>
          <a:prstGeom prst="rect">
            <a:avLst/>
          </a:prstGeom>
          <a:noFill/>
        </p:spPr>
        <p:txBody>
          <a:bodyPr vert="horz" wrap="square" lIns="121920" tIns="60960" rIns="121920" bIns="60960" rtlCol="0" anchor="ctr">
            <a:spAutoFit/>
          </a:bodyPr>
          <a:lstStyle/>
          <a:p>
            <a:pPr algn="ctr" defTabSz="609585" hangingPunct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400" b="1" kern="1200" dirty="0">
                <a:solidFill>
                  <a:schemeClr val="bg2"/>
                </a:solidFill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Direct Programming:</a:t>
            </a:r>
          </a:p>
          <a:p>
            <a:pPr algn="ctr" defTabSz="609585" hangingPunct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600" kern="1200" dirty="0">
                <a:solidFill>
                  <a:schemeClr val="bg2"/>
                </a:solidFill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Data Parallel C++</a:t>
            </a:r>
            <a:endParaRPr lang="en-US" sz="1400" kern="1200" dirty="0">
              <a:solidFill>
                <a:schemeClr val="bg2"/>
              </a:solidFill>
              <a:latin typeface="IntelOne Display Regular" panose="020B0503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B28613D-7F30-4A02-8564-B77254AFF815}"/>
              </a:ext>
            </a:extLst>
          </p:cNvPr>
          <p:cNvSpPr/>
          <p:nvPr/>
        </p:nvSpPr>
        <p:spPr bwMode="auto">
          <a:xfrm flipH="1">
            <a:off x="7678170" y="2316593"/>
            <a:ext cx="3745367" cy="519315"/>
          </a:xfrm>
          <a:prstGeom prst="rect">
            <a:avLst/>
          </a:prstGeom>
          <a:solidFill>
            <a:srgbClr val="0068B5"/>
          </a:solidFill>
          <a:ln w="19050" cmpd="sng">
            <a:solidFill>
              <a:schemeClr val="bg1">
                <a:alpha val="3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 hangingPunct="1">
              <a:lnSpc>
                <a:spcPct val="100000"/>
              </a:lnSpc>
              <a:spcBef>
                <a:spcPts val="0"/>
              </a:spcBef>
            </a:pPr>
            <a:endParaRPr lang="en-US" sz="1400" kern="1200" dirty="0">
              <a:solidFill>
                <a:prstClr val="white"/>
              </a:solidFill>
              <a:latin typeface="Intel Clear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6877F46D-6529-4421-A71A-A93410292822}"/>
              </a:ext>
            </a:extLst>
          </p:cNvPr>
          <p:cNvSpPr txBox="1"/>
          <p:nvPr/>
        </p:nvSpPr>
        <p:spPr>
          <a:xfrm>
            <a:off x="7728880" y="2404729"/>
            <a:ext cx="3699552" cy="19466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IntelOne Display Regular" panose="020B0503020203020204" pitchFamily="34" charset="0"/>
              </a:rPr>
              <a:t>Community Extensions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B61E4A5-6F6A-44F8-AA1F-C0FAC5E1B71F}"/>
              </a:ext>
            </a:extLst>
          </p:cNvPr>
          <p:cNvSpPr/>
          <p:nvPr/>
        </p:nvSpPr>
        <p:spPr bwMode="auto">
          <a:xfrm flipH="1">
            <a:off x="7678171" y="2904984"/>
            <a:ext cx="3745367" cy="614665"/>
          </a:xfrm>
          <a:prstGeom prst="rect">
            <a:avLst/>
          </a:prstGeom>
          <a:solidFill>
            <a:srgbClr val="0068B5"/>
          </a:solidFill>
          <a:ln w="19050" cmpd="sng">
            <a:solidFill>
              <a:schemeClr val="bg1">
                <a:alpha val="3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 hangingPunct="1">
              <a:lnSpc>
                <a:spcPct val="100000"/>
              </a:lnSpc>
              <a:spcBef>
                <a:spcPts val="0"/>
              </a:spcBef>
            </a:pPr>
            <a:endParaRPr lang="en-US" sz="1400" kern="1200" dirty="0">
              <a:solidFill>
                <a:prstClr val="white"/>
              </a:solidFill>
              <a:latin typeface="Intel Clear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EB19B678-B6E1-4841-B631-6291F8073F19}"/>
              </a:ext>
            </a:extLst>
          </p:cNvPr>
          <p:cNvSpPr txBox="1"/>
          <p:nvPr/>
        </p:nvSpPr>
        <p:spPr>
          <a:xfrm>
            <a:off x="7701986" y="3081582"/>
            <a:ext cx="3699552" cy="19454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IntelOne Display Regular" panose="020B0503020203020204" pitchFamily="34" charset="0"/>
              </a:rPr>
              <a:t>Khronos SYCL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2A95F6B-22F9-475E-AB16-7B156E894C34}"/>
              </a:ext>
            </a:extLst>
          </p:cNvPr>
          <p:cNvSpPr/>
          <p:nvPr/>
        </p:nvSpPr>
        <p:spPr bwMode="auto">
          <a:xfrm flipH="1">
            <a:off x="7678171" y="3588725"/>
            <a:ext cx="3745367" cy="848488"/>
          </a:xfrm>
          <a:prstGeom prst="rect">
            <a:avLst/>
          </a:prstGeom>
          <a:solidFill>
            <a:srgbClr val="0068B5"/>
          </a:solidFill>
          <a:ln w="19050" cmpd="sng">
            <a:solidFill>
              <a:schemeClr val="bg1">
                <a:alpha val="3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 hangingPunct="1">
              <a:lnSpc>
                <a:spcPct val="100000"/>
              </a:lnSpc>
              <a:spcBef>
                <a:spcPts val="0"/>
              </a:spcBef>
            </a:pPr>
            <a:endParaRPr lang="en-US" sz="1400" kern="1200" dirty="0">
              <a:solidFill>
                <a:prstClr val="white"/>
              </a:solidFill>
              <a:latin typeface="Intel Clear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E89740E-F9EF-4F74-8799-A928B6C191E8}"/>
              </a:ext>
            </a:extLst>
          </p:cNvPr>
          <p:cNvSpPr txBox="1"/>
          <p:nvPr/>
        </p:nvSpPr>
        <p:spPr>
          <a:xfrm>
            <a:off x="7701986" y="3925816"/>
            <a:ext cx="3699552" cy="1938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IntelOne Display Regular" panose="020B0503020203020204" pitchFamily="34" charset="0"/>
              </a:rPr>
              <a:t>ISO C++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340796-9CA1-4434-BE71-9B648819BD7F}"/>
              </a:ext>
            </a:extLst>
          </p:cNvPr>
          <p:cNvSpPr/>
          <p:nvPr/>
        </p:nvSpPr>
        <p:spPr>
          <a:xfrm>
            <a:off x="6566591" y="5950079"/>
            <a:ext cx="457200" cy="457200"/>
          </a:xfrm>
          <a:prstGeom prst="rect">
            <a:avLst/>
          </a:prstGeom>
          <a:solidFill>
            <a:srgbClr val="00285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DE3970-40E5-4A07-A414-B3F9BD224C21}"/>
              </a:ext>
            </a:extLst>
          </p:cNvPr>
          <p:cNvSpPr/>
          <p:nvPr/>
        </p:nvSpPr>
        <p:spPr>
          <a:xfrm>
            <a:off x="6337991" y="5724961"/>
            <a:ext cx="228600" cy="228600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230A79-5510-4017-8970-A507A7DAD873}"/>
              </a:ext>
            </a:extLst>
          </p:cNvPr>
          <p:cNvSpPr/>
          <p:nvPr/>
        </p:nvSpPr>
        <p:spPr>
          <a:xfrm>
            <a:off x="6566591" y="5615233"/>
            <a:ext cx="109728" cy="109728"/>
          </a:xfrm>
          <a:prstGeom prst="rect">
            <a:avLst/>
          </a:prstGeom>
          <a:solidFill>
            <a:srgbClr val="00285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B35BDE-8F03-4CB3-AB11-BFB83EBD42C9}"/>
              </a:ext>
            </a:extLst>
          </p:cNvPr>
          <p:cNvSpPr/>
          <p:nvPr/>
        </p:nvSpPr>
        <p:spPr>
          <a:xfrm>
            <a:off x="109382" y="6479059"/>
            <a:ext cx="7315200" cy="307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000" b="0" kern="1200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+mn-lt"/>
                <a:ea typeface="+mn-ea"/>
                <a:cs typeface="+mn-cs"/>
              </a:rPr>
              <a:t>The open source and Intel DPC++/C++ compiler supports Intel CPUs, GPUs, and FPGAs.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000" b="0" kern="1200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+mn-lt"/>
                <a:ea typeface="+mn-ea"/>
                <a:cs typeface="+mn-cs"/>
              </a:rPr>
              <a:t>Codeplay announced a </a:t>
            </a:r>
            <a:r>
              <a:rPr lang="en-US" sz="1000" b="0" kern="1200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+mn-lt"/>
                <a:ea typeface="+mn-ea"/>
                <a:cs typeface="+mn-cs"/>
                <a:hlinkClick r:id="rId3"/>
              </a:rPr>
              <a:t>DPC++ compiler that targets Nvidia GPUs</a:t>
            </a:r>
            <a:r>
              <a:rPr lang="en-US" sz="1000" b="0" kern="1200" dirty="0"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5C3806C-7952-4C40-9C51-E2BF15369BE3}"/>
              </a:ext>
            </a:extLst>
          </p:cNvPr>
          <p:cNvSpPr/>
          <p:nvPr/>
        </p:nvSpPr>
        <p:spPr>
          <a:xfrm>
            <a:off x="8525358" y="3242040"/>
            <a:ext cx="2310248" cy="2870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F2F2F2"/>
                </a:solidFill>
                <a:latin typeface="Intel Clear Light (Headings)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tinyurl.com/sycl2020-spec</a:t>
            </a:r>
            <a:endParaRPr lang="en-US" sz="1400" dirty="0">
              <a:solidFill>
                <a:srgbClr val="F2F2F2"/>
              </a:solidFill>
              <a:latin typeface="Intel Clear Light (Headings)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5D8B25-72F2-4498-8C09-9D5EA3D184E3}"/>
              </a:ext>
            </a:extLst>
          </p:cNvPr>
          <p:cNvSpPr/>
          <p:nvPr/>
        </p:nvSpPr>
        <p:spPr>
          <a:xfrm>
            <a:off x="8620464" y="2559513"/>
            <a:ext cx="1962397" cy="775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rgbClr val="F2F2F2"/>
                </a:solidFill>
                <a:latin typeface="Intel Clear Light (Headings)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tinyurl.com/dpcpp-ext</a:t>
            </a:r>
            <a:endParaRPr lang="en-US" sz="1400" dirty="0">
              <a:solidFill>
                <a:srgbClr val="F2F2F2"/>
              </a:solidFill>
              <a:latin typeface="Intel Clear Light (Headings)"/>
            </a:endParaRPr>
          </a:p>
          <a:p>
            <a:endParaRPr lang="ru-RU" sz="1400" dirty="0">
              <a:solidFill>
                <a:srgbClr val="F2F2F2"/>
              </a:solidFill>
              <a:latin typeface="Intel Clear Light (Headings)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A81D78-AF06-457C-A10D-0AB89B8AE1D7}"/>
              </a:ext>
            </a:extLst>
          </p:cNvPr>
          <p:cNvSpPr/>
          <p:nvPr/>
        </p:nvSpPr>
        <p:spPr>
          <a:xfrm>
            <a:off x="493235" y="4584874"/>
            <a:ext cx="6096000" cy="8869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800" dirty="0">
                <a:hlinkClick r:id="rId6"/>
              </a:rPr>
              <a:t>tinyurl.com/sycl2020-support-in-dpcpp</a:t>
            </a:r>
            <a:endParaRPr lang="en-US" sz="1800" dirty="0"/>
          </a:p>
          <a:p>
            <a:endParaRPr lang="ru-RU" sz="1800" dirty="0"/>
          </a:p>
        </p:txBody>
      </p:sp>
      <p:sp>
        <p:nvSpPr>
          <p:cNvPr id="21" name="Content Placeholder 7">
            <a:extLst>
              <a:ext uri="{FF2B5EF4-FFF2-40B4-BE49-F238E27FC236}">
                <a16:creationId xmlns:a16="http://schemas.microsoft.com/office/drawing/2014/main" id="{1E4B27C5-C9E1-45C1-A094-22B5206062BF}"/>
              </a:ext>
            </a:extLst>
          </p:cNvPr>
          <p:cNvSpPr txBox="1">
            <a:spLocks/>
          </p:cNvSpPr>
          <p:nvPr/>
        </p:nvSpPr>
        <p:spPr>
          <a:xfrm>
            <a:off x="217755" y="5158344"/>
            <a:ext cx="7999194" cy="617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normAutofit/>
          </a:bodyPr>
          <a:lstStyle>
            <a:lvl1pPr marL="228600" marR="0" indent="-228600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800" b="0" i="0" u="none" strike="noStrike" cap="none" spc="0" baseline="0">
                <a:solidFill>
                  <a:schemeClr val="bg2"/>
                </a:solidFill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431800" marR="0" indent="-203200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228600" lvl="1" indent="0" hangingPunct="1">
              <a:spcBef>
                <a:spcPts val="500"/>
              </a:spcBef>
              <a:buNone/>
            </a:pPr>
            <a:r>
              <a:rPr lang="en-US" sz="1800" dirty="0">
                <a:solidFill>
                  <a:srgbClr val="054164"/>
                </a:solidFill>
                <a:latin typeface="IntelOne Display Light" panose="020B0403020203020204" pitchFamily="34" charset="0"/>
              </a:rPr>
              <a:t>Goal: Adopt SYCL 2020 as the new baseline “version” of SYCL</a:t>
            </a:r>
          </a:p>
        </p:txBody>
      </p:sp>
    </p:spTree>
    <p:extLst>
      <p:ext uri="{BB962C8B-B14F-4D97-AF65-F5344CB8AC3E}">
        <p14:creationId xmlns:p14="http://schemas.microsoft.com/office/powerpoint/2010/main" val="139171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17A0A3D-4777-43B3-95D7-41A3ECF3823E}"/>
              </a:ext>
            </a:extLst>
          </p:cNvPr>
          <p:cNvSpPr/>
          <p:nvPr/>
        </p:nvSpPr>
        <p:spPr>
          <a:xfrm>
            <a:off x="7023791" y="1"/>
            <a:ext cx="4719157" cy="5953560"/>
          </a:xfrm>
          <a:prstGeom prst="rect">
            <a:avLst/>
          </a:prstGeom>
          <a:solidFill>
            <a:srgbClr val="00285A"/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0960" tIns="45720" rIns="60960" bIns="0" rtlCol="0" anchor="t" anchorCtr="0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l Clear"/>
              <a:ea typeface="Intel Clear" panose="020B0604020203020204" pitchFamily="34" charset="0"/>
              <a:cs typeface="Intel Clear" panose="020B0604020203020204" pitchFamily="34" charset="0"/>
              <a:sym typeface="Helvetica Neue Medium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D98C936-68CD-4C45-9B11-32717AC35E1F}"/>
              </a:ext>
            </a:extLst>
          </p:cNvPr>
          <p:cNvSpPr txBox="1"/>
          <p:nvPr/>
        </p:nvSpPr>
        <p:spPr>
          <a:xfrm>
            <a:off x="7354275" y="1667483"/>
            <a:ext cx="4137372" cy="338554"/>
          </a:xfrm>
          <a:prstGeom prst="rect">
            <a:avLst/>
          </a:prstGeom>
          <a:noFill/>
        </p:spPr>
        <p:txBody>
          <a:bodyPr vert="horz" wrap="square" lIns="121920" tIns="60960" rIns="121920" bIns="60960" rtlCol="0" anchor="ctr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t>oneAPI DPC++/C++ Compiler and Runtime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6E2993A-209D-421D-A2FD-A519C12FA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385607" y="1006691"/>
            <a:ext cx="6328120" cy="458483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spcBef>
                <a:spcPts val="400"/>
              </a:spcBef>
              <a:buNone/>
            </a:pPr>
            <a:r>
              <a:rPr lang="en-US" sz="1800" dirty="0">
                <a:solidFill>
                  <a:srgbClr val="054164"/>
                </a:solidFill>
                <a:latin typeface="IntelOne Display Light" panose="020B0403020203020204" pitchFamily="34" charset="0"/>
              </a:rPr>
              <a:t>Compiler to deliver uncompromised parallel programming productivity and performance across CPUs and accelerators </a:t>
            </a:r>
          </a:p>
          <a:p>
            <a:r>
              <a:rPr lang="en-US" sz="1800" dirty="0"/>
              <a:t>Open, cross-industry alternative to single architecture proprietary language</a:t>
            </a:r>
          </a:p>
          <a:p>
            <a:r>
              <a:rPr lang="en-US" sz="1800" dirty="0"/>
              <a:t>The open source DPC++ compiler supports Intel CPUs, GPUs, and FPGAs </a:t>
            </a:r>
            <a:r>
              <a:rPr lang="en-US" sz="1800"/>
              <a:t>+ Nvidia GPUs</a:t>
            </a:r>
            <a:endParaRPr lang="en-US" sz="1800" dirty="0"/>
          </a:p>
          <a:p>
            <a:r>
              <a:rPr lang="en-US" sz="1800" dirty="0"/>
              <a:t>SYCL backends supported: OpenCL, Level Zero, CUDA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AA2779BA-757E-4435-BD78-C20999AE4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051" y="144046"/>
            <a:ext cx="7792271" cy="952500"/>
          </a:xfrm>
        </p:spPr>
        <p:txBody>
          <a:bodyPr/>
          <a:lstStyle/>
          <a:p>
            <a:r>
              <a:rPr lang="it-IT" dirty="0">
                <a:latin typeface="Intel Clear Light (Headings)"/>
              </a:rPr>
              <a:t>Intel</a:t>
            </a:r>
            <a:r>
              <a:rPr lang="it-IT" baseline="30000" dirty="0">
                <a:latin typeface="Intel Clear Light (Headings)"/>
              </a:rPr>
              <a:t>®</a:t>
            </a:r>
            <a:r>
              <a:rPr lang="it-IT" dirty="0">
                <a:latin typeface="Intel Clear Light (Headings)"/>
              </a:rPr>
              <a:t> oneAPI </a:t>
            </a:r>
            <a:br>
              <a:rPr lang="it-IT" dirty="0">
                <a:latin typeface="Intel Clear Light (Headings)"/>
              </a:rPr>
            </a:br>
            <a:r>
              <a:rPr lang="it-IT" dirty="0">
                <a:latin typeface="Intel Clear Light (Headings)"/>
              </a:rPr>
              <a:t>DPC++/C++ Compiler</a:t>
            </a:r>
            <a:br>
              <a:rPr lang="it-IT" dirty="0">
                <a:latin typeface="Intel Clear Light (Headings)"/>
              </a:rPr>
            </a:br>
            <a:r>
              <a:rPr lang="en-US" sz="2000" dirty="0">
                <a:latin typeface="Intel Clear Light (Headings)"/>
              </a:rPr>
              <a:t>Parallel Programming Productivity &amp; Performance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BEBC32-72F7-4158-9DF8-5AC240F45800}"/>
              </a:ext>
            </a:extLst>
          </p:cNvPr>
          <p:cNvSpPr/>
          <p:nvPr/>
        </p:nvSpPr>
        <p:spPr>
          <a:xfrm>
            <a:off x="109252" y="6580627"/>
            <a:ext cx="4927731" cy="152991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/>
          <a:p>
            <a:pPr marL="0" marR="0" lvl="0" indent="0" algn="l" defTabSz="1219169" rtl="0" eaLnBrk="1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25252">
                    <a:lumMod val="60000"/>
                    <a:lumOff val="40000"/>
                  </a:srgbClr>
                </a:solidFill>
                <a:effectLst/>
                <a:uLnTx/>
                <a:uFillTx/>
                <a:latin typeface="Intel Clear"/>
                <a:ea typeface="+mn-ea"/>
                <a:cs typeface="+mn-cs"/>
                <a:sym typeface="Helvetica Neue"/>
              </a:rPr>
              <a:t>There will still be a need to tune for each architecture.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75780B80-84C1-44BF-844D-39C4DDA1DEF0}"/>
              </a:ext>
            </a:extLst>
          </p:cNvPr>
          <p:cNvSpPr/>
          <p:nvPr/>
        </p:nvSpPr>
        <p:spPr>
          <a:xfrm rot="5400000">
            <a:off x="9291765" y="2340390"/>
            <a:ext cx="282490" cy="709552"/>
          </a:xfrm>
          <a:prstGeom prst="homePlat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6" name="Rounded Rectangle 33">
            <a:extLst>
              <a:ext uri="{FF2B5EF4-FFF2-40B4-BE49-F238E27FC236}">
                <a16:creationId xmlns:a16="http://schemas.microsoft.com/office/drawing/2014/main" id="{F318CCC0-9D71-4653-B648-0D38642286AF}"/>
              </a:ext>
            </a:extLst>
          </p:cNvPr>
          <p:cNvSpPr/>
          <p:nvPr/>
        </p:nvSpPr>
        <p:spPr>
          <a:xfrm>
            <a:off x="7543251" y="2164866"/>
            <a:ext cx="3779520" cy="530300"/>
          </a:xfrm>
          <a:prstGeom prst="roundRect">
            <a:avLst>
              <a:gd name="adj" fmla="val 0"/>
            </a:avLst>
          </a:prstGeom>
          <a:solidFill>
            <a:srgbClr val="0068B5"/>
          </a:solidFill>
          <a:ln w="19050" cmpd="sng">
            <a:solidFill>
              <a:schemeClr val="bg1">
                <a:alpha val="3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t>DPC++ Source Code</a:t>
            </a:r>
          </a:p>
        </p:txBody>
      </p:sp>
      <p:sp>
        <p:nvSpPr>
          <p:cNvPr id="74" name="Arrow: Pentagon 73">
            <a:extLst>
              <a:ext uri="{FF2B5EF4-FFF2-40B4-BE49-F238E27FC236}">
                <a16:creationId xmlns:a16="http://schemas.microsoft.com/office/drawing/2014/main" id="{8374DEF5-A235-4C13-A680-0BD380B9799C}"/>
              </a:ext>
            </a:extLst>
          </p:cNvPr>
          <p:cNvSpPr/>
          <p:nvPr/>
        </p:nvSpPr>
        <p:spPr>
          <a:xfrm rot="5400000">
            <a:off x="9291765" y="3118058"/>
            <a:ext cx="282490" cy="709552"/>
          </a:xfrm>
          <a:prstGeom prst="homePlate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2" name="Rounded Rectangle 33">
            <a:extLst>
              <a:ext uri="{FF2B5EF4-FFF2-40B4-BE49-F238E27FC236}">
                <a16:creationId xmlns:a16="http://schemas.microsoft.com/office/drawing/2014/main" id="{492D206E-A12B-4FD4-98A3-9999B706D2D5}"/>
              </a:ext>
            </a:extLst>
          </p:cNvPr>
          <p:cNvSpPr/>
          <p:nvPr/>
        </p:nvSpPr>
        <p:spPr>
          <a:xfrm>
            <a:off x="7543251" y="2946695"/>
            <a:ext cx="3779520" cy="530300"/>
          </a:xfrm>
          <a:prstGeom prst="roundRect">
            <a:avLst>
              <a:gd name="adj" fmla="val 0"/>
            </a:avLst>
          </a:prstGeom>
          <a:solidFill>
            <a:srgbClr val="004A86"/>
          </a:solidFill>
          <a:ln w="19050" cmpd="sng">
            <a:solidFill>
              <a:schemeClr val="bg1">
                <a:alpha val="3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0960" tIns="45720" rIns="60960" bIns="0" rtlCol="0" anchor="t" anchorCtr="0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t>Clang/LLVM</a:t>
            </a:r>
          </a:p>
        </p:txBody>
      </p:sp>
      <p:sp>
        <p:nvSpPr>
          <p:cNvPr id="75" name="Arrow: Pentagon 74">
            <a:extLst>
              <a:ext uri="{FF2B5EF4-FFF2-40B4-BE49-F238E27FC236}">
                <a16:creationId xmlns:a16="http://schemas.microsoft.com/office/drawing/2014/main" id="{33968EA0-E7A0-4562-AE18-161886B7DA84}"/>
              </a:ext>
            </a:extLst>
          </p:cNvPr>
          <p:cNvSpPr/>
          <p:nvPr/>
        </p:nvSpPr>
        <p:spPr>
          <a:xfrm rot="5400000">
            <a:off x="9291765" y="3887985"/>
            <a:ext cx="282490" cy="709552"/>
          </a:xfrm>
          <a:prstGeom prst="homePlat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3" name="Rounded Rectangle 33">
            <a:extLst>
              <a:ext uri="{FF2B5EF4-FFF2-40B4-BE49-F238E27FC236}">
                <a16:creationId xmlns:a16="http://schemas.microsoft.com/office/drawing/2014/main" id="{FE1F9500-2A57-4570-B1E8-17B46397872B}"/>
              </a:ext>
            </a:extLst>
          </p:cNvPr>
          <p:cNvSpPr/>
          <p:nvPr/>
        </p:nvSpPr>
        <p:spPr>
          <a:xfrm>
            <a:off x="7543251" y="3712461"/>
            <a:ext cx="3779520" cy="530300"/>
          </a:xfrm>
          <a:prstGeom prst="roundRect">
            <a:avLst>
              <a:gd name="adj" fmla="val 0"/>
            </a:avLst>
          </a:prstGeom>
          <a:solidFill>
            <a:srgbClr val="0068B5"/>
          </a:solidFill>
          <a:ln w="19050" cmpd="sng">
            <a:solidFill>
              <a:schemeClr val="bg1">
                <a:alpha val="3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t>Runtime</a:t>
            </a:r>
          </a:p>
        </p:txBody>
      </p:sp>
      <p:sp>
        <p:nvSpPr>
          <p:cNvPr id="77" name="Arrow: Pentagon 76">
            <a:extLst>
              <a:ext uri="{FF2B5EF4-FFF2-40B4-BE49-F238E27FC236}">
                <a16:creationId xmlns:a16="http://schemas.microsoft.com/office/drawing/2014/main" id="{27E64ED1-BB63-4ECD-A668-2160AFBC75EF}"/>
              </a:ext>
            </a:extLst>
          </p:cNvPr>
          <p:cNvSpPr/>
          <p:nvPr/>
        </p:nvSpPr>
        <p:spPr>
          <a:xfrm rot="5400000">
            <a:off x="8832960" y="4286189"/>
            <a:ext cx="282490" cy="709552"/>
          </a:xfrm>
          <a:prstGeom prst="homePlat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8" name="Arrow: Pentagon 77">
            <a:extLst>
              <a:ext uri="{FF2B5EF4-FFF2-40B4-BE49-F238E27FC236}">
                <a16:creationId xmlns:a16="http://schemas.microsoft.com/office/drawing/2014/main" id="{1140F823-3033-4759-8567-473BE6AD7B31}"/>
              </a:ext>
            </a:extLst>
          </p:cNvPr>
          <p:cNvSpPr/>
          <p:nvPr/>
        </p:nvSpPr>
        <p:spPr>
          <a:xfrm rot="5400000">
            <a:off x="9743957" y="4286189"/>
            <a:ext cx="282490" cy="709552"/>
          </a:xfrm>
          <a:prstGeom prst="homePlat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9" name="Arrow: Pentagon 78">
            <a:extLst>
              <a:ext uri="{FF2B5EF4-FFF2-40B4-BE49-F238E27FC236}">
                <a16:creationId xmlns:a16="http://schemas.microsoft.com/office/drawing/2014/main" id="{88348C04-1690-4D8D-9DF9-C8F5348DFA9B}"/>
              </a:ext>
            </a:extLst>
          </p:cNvPr>
          <p:cNvSpPr/>
          <p:nvPr/>
        </p:nvSpPr>
        <p:spPr>
          <a:xfrm rot="5400000">
            <a:off x="10654039" y="4286189"/>
            <a:ext cx="282490" cy="709552"/>
          </a:xfrm>
          <a:prstGeom prst="homePlat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0" name="Arrow: Pentagon 79">
            <a:extLst>
              <a:ext uri="{FF2B5EF4-FFF2-40B4-BE49-F238E27FC236}">
                <a16:creationId xmlns:a16="http://schemas.microsoft.com/office/drawing/2014/main" id="{53A5077E-664C-4518-A620-1007CE117382}"/>
              </a:ext>
            </a:extLst>
          </p:cNvPr>
          <p:cNvSpPr/>
          <p:nvPr/>
        </p:nvSpPr>
        <p:spPr>
          <a:xfrm rot="5400000">
            <a:off x="7926614" y="4286189"/>
            <a:ext cx="282490" cy="709552"/>
          </a:xfrm>
          <a:prstGeom prst="homePlat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6" name="Rounded Rectangle 33">
            <a:extLst>
              <a:ext uri="{FF2B5EF4-FFF2-40B4-BE49-F238E27FC236}">
                <a16:creationId xmlns:a16="http://schemas.microsoft.com/office/drawing/2014/main" id="{DE2ECC14-0B64-4876-90FC-452A3D2C2593}"/>
              </a:ext>
            </a:extLst>
          </p:cNvPr>
          <p:cNvSpPr/>
          <p:nvPr/>
        </p:nvSpPr>
        <p:spPr>
          <a:xfrm>
            <a:off x="7715048" y="4499038"/>
            <a:ext cx="3435927" cy="139645"/>
          </a:xfrm>
          <a:prstGeom prst="roundRect">
            <a:avLst>
              <a:gd name="adj" fmla="val 0"/>
            </a:avLst>
          </a:prstGeom>
          <a:solidFill>
            <a:srgbClr val="0068B5"/>
          </a:solidFill>
          <a:ln w="19050" cmpd="sng">
            <a:solidFill>
              <a:schemeClr val="bg1">
                <a:alpha val="3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l Clear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D5D5A9B0-1491-4917-9FF1-5555C5F87653}"/>
              </a:ext>
            </a:extLst>
          </p:cNvPr>
          <p:cNvSpPr txBox="1"/>
          <p:nvPr/>
        </p:nvSpPr>
        <p:spPr>
          <a:xfrm>
            <a:off x="7768442" y="5354486"/>
            <a:ext cx="585257" cy="195566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>
              <a:lnSpc>
                <a:spcPts val="1733"/>
              </a:lnSpc>
              <a:defRPr sz="1100">
                <a:solidFill>
                  <a:schemeClr val="bg1"/>
                </a:solidFill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pPr marL="0" marR="0" lvl="0" indent="0" algn="ctr" defTabSz="1219169" rtl="0" eaLnBrk="1" fontAlgn="auto" latinLnBrk="0" hangingPunct="0">
              <a:lnSpc>
                <a:spcPts val="1733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t>CPU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E9279CD2-F767-4832-8A9B-757F18E45B84}"/>
              </a:ext>
            </a:extLst>
          </p:cNvPr>
          <p:cNvSpPr txBox="1"/>
          <p:nvPr/>
        </p:nvSpPr>
        <p:spPr>
          <a:xfrm>
            <a:off x="9127964" y="5354486"/>
            <a:ext cx="583037" cy="195566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>
              <a:lnSpc>
                <a:spcPts val="1733"/>
              </a:lnSpc>
              <a:defRPr sz="1100">
                <a:solidFill>
                  <a:schemeClr val="bg1"/>
                </a:solidFill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pPr marL="0" marR="0" lvl="0" indent="0" algn="ctr" defTabSz="1219169" rtl="0" eaLnBrk="1" fontAlgn="auto" latinLnBrk="0" hangingPunct="0">
              <a:lnSpc>
                <a:spcPts val="1733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t>GPU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BA3E9DE5-D1E8-441C-93C9-206A19BFAC3A}"/>
              </a:ext>
            </a:extLst>
          </p:cNvPr>
          <p:cNvSpPr txBox="1"/>
          <p:nvPr/>
        </p:nvSpPr>
        <p:spPr>
          <a:xfrm>
            <a:off x="10516354" y="5354486"/>
            <a:ext cx="586046" cy="195566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algn="ctr">
              <a:lnSpc>
                <a:spcPts val="1733"/>
              </a:lnSpc>
              <a:defRPr sz="1100">
                <a:solidFill>
                  <a:schemeClr val="bg1"/>
                </a:solidFill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pPr marL="0" marR="0" lvl="0" indent="0" algn="ctr" defTabSz="1219169" rtl="0" eaLnBrk="1" fontAlgn="auto" latinLnBrk="0" hangingPunct="0">
              <a:lnSpc>
                <a:spcPts val="1733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Display Regular" panose="020B0503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t>FPGA</a:t>
            </a:r>
          </a:p>
        </p:txBody>
      </p:sp>
      <p:pic>
        <p:nvPicPr>
          <p:cNvPr id="161" name="Graphic 160">
            <a:extLst>
              <a:ext uri="{FF2B5EF4-FFF2-40B4-BE49-F238E27FC236}">
                <a16:creationId xmlns:a16="http://schemas.microsoft.com/office/drawing/2014/main" id="{27154BCF-D160-476A-AE16-C18322EBBC0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97893" y="4865356"/>
            <a:ext cx="537709" cy="534421"/>
          </a:xfrm>
          <a:prstGeom prst="rect">
            <a:avLst/>
          </a:prstGeom>
        </p:spPr>
      </p:pic>
      <p:pic>
        <p:nvPicPr>
          <p:cNvPr id="162" name="Graphic 161">
            <a:extLst>
              <a:ext uri="{FF2B5EF4-FFF2-40B4-BE49-F238E27FC236}">
                <a16:creationId xmlns:a16="http://schemas.microsoft.com/office/drawing/2014/main" id="{EF6144DD-4942-40D3-8F7A-F4CC01F7487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51119" y="4865356"/>
            <a:ext cx="537709" cy="534421"/>
          </a:xfrm>
          <a:prstGeom prst="rect">
            <a:avLst/>
          </a:prstGeom>
        </p:spPr>
      </p:pic>
      <p:pic>
        <p:nvPicPr>
          <p:cNvPr id="163" name="Graphic 162">
            <a:extLst>
              <a:ext uri="{FF2B5EF4-FFF2-40B4-BE49-F238E27FC236}">
                <a16:creationId xmlns:a16="http://schemas.microsoft.com/office/drawing/2014/main" id="{C8200F7D-235E-4491-A167-4299EB48523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39087" y="4865356"/>
            <a:ext cx="537709" cy="53442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D4B4C68-1E5D-423C-98B6-B368ACF3B18E}"/>
              </a:ext>
            </a:extLst>
          </p:cNvPr>
          <p:cNvSpPr/>
          <p:nvPr/>
        </p:nvSpPr>
        <p:spPr>
          <a:xfrm>
            <a:off x="6566591" y="5950079"/>
            <a:ext cx="457200" cy="457200"/>
          </a:xfrm>
          <a:prstGeom prst="rect">
            <a:avLst/>
          </a:prstGeom>
          <a:solidFill>
            <a:srgbClr val="00285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058C46-66D1-41A8-9850-6AC83650E048}"/>
              </a:ext>
            </a:extLst>
          </p:cNvPr>
          <p:cNvSpPr/>
          <p:nvPr/>
        </p:nvSpPr>
        <p:spPr>
          <a:xfrm>
            <a:off x="6337991" y="5724961"/>
            <a:ext cx="228600" cy="228600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5304FF-4C8D-4833-85B3-E3097B93525B}"/>
              </a:ext>
            </a:extLst>
          </p:cNvPr>
          <p:cNvSpPr/>
          <p:nvPr/>
        </p:nvSpPr>
        <p:spPr>
          <a:xfrm>
            <a:off x="6566591" y="5615233"/>
            <a:ext cx="109728" cy="109728"/>
          </a:xfrm>
          <a:prstGeom prst="rect">
            <a:avLst/>
          </a:prstGeom>
          <a:solidFill>
            <a:srgbClr val="00285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551282B-61F9-4BF9-91C6-1BAD2671B657}"/>
              </a:ext>
            </a:extLst>
          </p:cNvPr>
          <p:cNvSpPr/>
          <p:nvPr/>
        </p:nvSpPr>
        <p:spPr>
          <a:xfrm>
            <a:off x="7924971" y="3998973"/>
            <a:ext cx="3284874" cy="2592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e.g. GPU: github.com/intel/compute-runtime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1D163D2-61DF-4DC8-83AB-9BF0F1DBE07D}"/>
              </a:ext>
            </a:extLst>
          </p:cNvPr>
          <p:cNvSpPr/>
          <p:nvPr/>
        </p:nvSpPr>
        <p:spPr>
          <a:xfrm>
            <a:off x="7653848" y="3221305"/>
            <a:ext cx="2786660" cy="2592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14567">
              <a:buClr>
                <a:srgbClr val="0070C5"/>
              </a:buClr>
              <a:buSzPct val="116666"/>
              <a:tabLst>
                <a:tab pos="1311151" algn="l"/>
              </a:tabLst>
            </a:pPr>
            <a:r>
              <a:rPr lang="en-US" sz="1200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github.com/intel/llvm</a:t>
            </a:r>
            <a:endParaRPr lang="en-US" sz="1200" dirty="0">
              <a:solidFill>
                <a:schemeClr val="bg1"/>
              </a:solidFill>
              <a:cs typeface="Intel Clear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68C3D-458F-4176-8B11-39BBD7F56469}"/>
              </a:ext>
            </a:extLst>
          </p:cNvPr>
          <p:cNvSpPr/>
          <p:nvPr/>
        </p:nvSpPr>
        <p:spPr>
          <a:xfrm>
            <a:off x="298486" y="5314027"/>
            <a:ext cx="1582228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05"/>
              </a:spcBef>
            </a:pPr>
            <a:r>
              <a:rPr lang="en-US" sz="1800" spc="21" dirty="0">
                <a:solidFill>
                  <a:srgbClr val="054164"/>
                </a:solidFill>
                <a:latin typeface="IntelOne Display Light" panose="020B0403020203020204"/>
                <a:cs typeface="Intel Clear"/>
              </a:rPr>
              <a:t>Code samples:</a:t>
            </a:r>
            <a:endParaRPr lang="en-US" sz="1800" dirty="0">
              <a:solidFill>
                <a:srgbClr val="054164"/>
              </a:solidFill>
              <a:latin typeface="IntelOne Display Light" panose="020B0403020203020204"/>
              <a:cs typeface="Intel Clear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C4BCBD8-543F-47F3-8C49-F1FF8AC3A2ED}"/>
              </a:ext>
            </a:extLst>
          </p:cNvPr>
          <p:cNvSpPr/>
          <p:nvPr/>
        </p:nvSpPr>
        <p:spPr>
          <a:xfrm>
            <a:off x="543269" y="5655659"/>
            <a:ext cx="3411511" cy="10995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>
                <a:latin typeface="Intel Clear Light (Headings)"/>
                <a:hlinkClick r:id="rId7"/>
              </a:rPr>
              <a:t>github.com/intel/</a:t>
            </a:r>
            <a:r>
              <a:rPr lang="en-US" sz="1400" dirty="0" err="1">
                <a:latin typeface="Intel Clear Light (Headings)"/>
                <a:hlinkClick r:id="rId7"/>
              </a:rPr>
              <a:t>llvm</a:t>
            </a:r>
            <a:r>
              <a:rPr lang="en-US" sz="1400" dirty="0">
                <a:latin typeface="Intel Clear Light (Headings)"/>
                <a:hlinkClick r:id="rId7"/>
              </a:rPr>
              <a:t>/tree/</a:t>
            </a:r>
            <a:r>
              <a:rPr lang="en-US" sz="1400" dirty="0" err="1">
                <a:latin typeface="Intel Clear Light (Headings)"/>
                <a:hlinkClick r:id="rId7"/>
              </a:rPr>
              <a:t>sycl</a:t>
            </a:r>
            <a:r>
              <a:rPr lang="en-US" sz="1400" dirty="0">
                <a:latin typeface="Intel Clear Light (Headings)"/>
                <a:hlinkClick r:id="rId7"/>
              </a:rPr>
              <a:t>/</a:t>
            </a:r>
            <a:r>
              <a:rPr lang="en-US" sz="1400" dirty="0" err="1">
                <a:latin typeface="Intel Clear Light (Headings)"/>
                <a:hlinkClick r:id="rId7"/>
              </a:rPr>
              <a:t>sycl</a:t>
            </a:r>
            <a:r>
              <a:rPr lang="en-US" sz="1400" dirty="0">
                <a:latin typeface="Intel Clear Light (Headings)"/>
                <a:hlinkClick r:id="rId7"/>
              </a:rPr>
              <a:t>/test</a:t>
            </a:r>
          </a:p>
          <a:p>
            <a:pPr>
              <a:spcBef>
                <a:spcPts val="600"/>
              </a:spcBef>
            </a:pPr>
            <a:r>
              <a:rPr lang="en-US" sz="1400" dirty="0">
                <a:latin typeface="Intel Clear Light (Headings)"/>
                <a:hlinkClick r:id="rId8"/>
              </a:rPr>
              <a:t>github.com/</a:t>
            </a:r>
            <a:r>
              <a:rPr lang="en-US" sz="1400" dirty="0" err="1">
                <a:latin typeface="Intel Clear Light (Headings)"/>
                <a:hlinkClick r:id="rId8"/>
              </a:rPr>
              <a:t>oneapi-src</a:t>
            </a:r>
            <a:r>
              <a:rPr lang="en-US" sz="1400" dirty="0">
                <a:latin typeface="Intel Clear Light (Headings)"/>
                <a:hlinkClick r:id="rId8"/>
              </a:rPr>
              <a:t>/</a:t>
            </a:r>
            <a:r>
              <a:rPr lang="en-US" sz="1400" dirty="0" err="1">
                <a:latin typeface="Intel Clear Light (Headings)"/>
                <a:hlinkClick r:id="rId8"/>
              </a:rPr>
              <a:t>oneAPI</a:t>
            </a:r>
            <a:r>
              <a:rPr lang="en-US" sz="1400" dirty="0">
                <a:latin typeface="Intel Clear Light (Headings)"/>
                <a:hlinkClick r:id="rId8"/>
              </a:rPr>
              <a:t>-samples</a:t>
            </a:r>
            <a:endParaRPr lang="en-US" sz="1400" dirty="0">
              <a:latin typeface="Intel Clear Light (Headings)"/>
            </a:endParaRPr>
          </a:p>
          <a:p>
            <a:pPr>
              <a:spcBef>
                <a:spcPts val="600"/>
              </a:spcBef>
            </a:pPr>
            <a:endParaRPr lang="en-US" sz="1400" dirty="0">
              <a:latin typeface="Intel Clear Light (Headings)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1400" dirty="0">
              <a:latin typeface="Intel Clear Light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61775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904523-4C4C-4F1C-9F28-F7B30D3C4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Notices &amp;  Disclaimers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B7F8DD-D07E-48A8-A9A7-1694CFB7B9B2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5"/>
            <a:ext cx="10734805" cy="23460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dirty="0"/>
              <a:t>Performance varies by use, configuration and other factors. Learn more at www.Intel.com/PerformanceIndex. </a:t>
            </a:r>
          </a:p>
          <a:p>
            <a:pPr marL="0" indent="0">
              <a:buNone/>
            </a:pPr>
            <a:r>
              <a:rPr lang="en-US" sz="1000" dirty="0"/>
              <a:t>Performance results are based on testing as of dates shown in configurations and may not reflect all publicly available updates. See backup for configuration details.  </a:t>
            </a:r>
            <a:br>
              <a:rPr lang="en-US" sz="1000" dirty="0"/>
            </a:br>
            <a:r>
              <a:rPr lang="en-US" sz="1000" dirty="0"/>
              <a:t>No product or component can be absolutely secure. </a:t>
            </a:r>
          </a:p>
          <a:p>
            <a:pPr marL="0" indent="0">
              <a:buNone/>
            </a:pPr>
            <a:r>
              <a:rPr lang="en-US" sz="1000" dirty="0"/>
              <a:t>Your costs and results may vary. </a:t>
            </a:r>
          </a:p>
          <a:p>
            <a:pPr marL="0" indent="0">
              <a:buNone/>
            </a:pPr>
            <a:r>
              <a:rPr lang="en-US" sz="1000" dirty="0"/>
              <a:t>Intel technologies may require enabled hardware, software or service activation.</a:t>
            </a:r>
          </a:p>
          <a:p>
            <a:pPr marL="0" indent="0">
              <a:buNone/>
            </a:pPr>
            <a:r>
              <a:rPr lang="en-US" sz="1000" dirty="0"/>
              <a:t>Intel does not control or audit third-party data. You should consult other sources to evaluate accuracy. </a:t>
            </a:r>
          </a:p>
          <a:p>
            <a:pPr marL="0" indent="0">
              <a:buNone/>
            </a:pPr>
            <a:r>
              <a:rPr lang="en-US" sz="1000" dirty="0"/>
              <a:t>© Intel Corporation.  Intel, the Intel logo, Xeon, Core, VTune, OpenVINO, and other Intel marks are trademarks of Intel Corporation or its subsidiaries.  </a:t>
            </a:r>
            <a:br>
              <a:rPr lang="en-US" sz="1000" dirty="0"/>
            </a:br>
            <a:r>
              <a:rPr lang="en-US" sz="1000" dirty="0"/>
              <a:t>Other names and brands may be claimed as the property of others.  </a:t>
            </a:r>
          </a:p>
        </p:txBody>
      </p:sp>
    </p:spTree>
    <p:extLst>
      <p:ext uri="{BB962C8B-B14F-4D97-AF65-F5344CB8AC3E}">
        <p14:creationId xmlns:p14="http://schemas.microsoft.com/office/powerpoint/2010/main" val="156573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86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2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F40D7E2FD15542A00728BE4AE630C2" ma:contentTypeVersion="12" ma:contentTypeDescription="Create a new document." ma:contentTypeScope="" ma:versionID="30a3e354782bb8accec2ddabb6fe7463">
  <xsd:schema xmlns:xsd="http://www.w3.org/2001/XMLSchema" xmlns:xs="http://www.w3.org/2001/XMLSchema" xmlns:p="http://schemas.microsoft.com/office/2006/metadata/properties" xmlns:ns2="792b86aa-83e7-47aa-9578-44e40f402544" xmlns:ns3="3d671e6b-81bb-48e2-9ae4-f42fb501f8c8" targetNamespace="http://schemas.microsoft.com/office/2006/metadata/properties" ma:root="true" ma:fieldsID="d4c82b9caf41bddbc8937506f40b3c4d" ns2:_="" ns3:_="">
    <xsd:import namespace="792b86aa-83e7-47aa-9578-44e40f402544"/>
    <xsd:import namespace="3d671e6b-81bb-48e2-9ae4-f42fb501f8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2b86aa-83e7-47aa-9578-44e40f4025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16" nillable="true" ma:displayName="Status" ma:default="text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671e6b-81bb-48e2-9ae4-f42fb501f8c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92b86aa-83e7-47aa-9578-44e40f402544">text</Status>
  </documentManagement>
</p:properties>
</file>

<file path=customXml/itemProps1.xml><?xml version="1.0" encoding="utf-8"?>
<ds:datastoreItem xmlns:ds="http://schemas.openxmlformats.org/officeDocument/2006/customXml" ds:itemID="{10A00262-081B-495E-A05B-38AF056545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2b86aa-83e7-47aa-9578-44e40f402544"/>
    <ds:schemaRef ds:uri="3d671e6b-81bb-48e2-9ae4-f42fb501f8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1C8F81-16A8-4D3F-BB11-E78BF34DD7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7852D5-20A3-45E4-AA7C-7F8B3DB56BA3}">
  <ds:schemaRefs>
    <ds:schemaRef ds:uri="http://schemas.microsoft.com/office/2006/metadata/properties"/>
    <ds:schemaRef ds:uri="http://schemas.microsoft.com/office/infopath/2007/PartnerControls"/>
    <ds:schemaRef ds:uri="792b86aa-83e7-47aa-9578-44e40f40254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3919</TotalTime>
  <Words>916</Words>
  <Application>Microsoft Office PowerPoint</Application>
  <PresentationFormat>Widescreen</PresentationFormat>
  <Paragraphs>77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Arial</vt:lpstr>
      <vt:lpstr>Calibri</vt:lpstr>
      <vt:lpstr>Helvetica</vt:lpstr>
      <vt:lpstr>Helvetica Neue</vt:lpstr>
      <vt:lpstr>Helvetica Neue Medium</vt:lpstr>
      <vt:lpstr>Intel Clear</vt:lpstr>
      <vt:lpstr>Intel Clear Light (Headings)</vt:lpstr>
      <vt:lpstr>Intel Clear Pro</vt:lpstr>
      <vt:lpstr>IntelOne Display Light</vt:lpstr>
      <vt:lpstr>IntelOne Display Regular</vt:lpstr>
      <vt:lpstr>Wingdings</vt:lpstr>
      <vt:lpstr>21_BasicWhite</vt:lpstr>
      <vt:lpstr>22_BasicWhite</vt:lpstr>
      <vt:lpstr>Data Parallel C++ Standards-based, Cross-architecture Language </vt:lpstr>
      <vt:lpstr>Intel® oneAPI  DPC++/C++ Compiler Parallel Programming Productivity &amp; Performance</vt:lpstr>
      <vt:lpstr>Notices &amp;  Disclaimers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 Jaime</dc:creator>
  <cp:keywords>CTPClassification=CTP_NT</cp:keywords>
  <cp:lastModifiedBy>Vorobtsov, Igor</cp:lastModifiedBy>
  <cp:revision>14</cp:revision>
  <dcterms:modified xsi:type="dcterms:W3CDTF">2021-04-13T16:44:48Z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974286d5-b26c-40f6-9830-fcc1aeb0e2a3</vt:lpwstr>
  </property>
  <property fmtid="{D5CDD505-2E9C-101B-9397-08002B2CF9AE}" pid="3" name="CTP_TimeStamp">
    <vt:lpwstr>2020-08-21 21:51:05Z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0x010100EBF40D7E2FD15542A00728BE4AE630C2</vt:lpwstr>
  </property>
</Properties>
</file>