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48006000" cy="27003375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0" cy="27003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